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680" r:id="rId2"/>
    <p:sldId id="712" r:id="rId3"/>
    <p:sldId id="739" r:id="rId4"/>
    <p:sldId id="771" r:id="rId5"/>
    <p:sldId id="765" r:id="rId6"/>
    <p:sldId id="773" r:id="rId7"/>
    <p:sldId id="770" r:id="rId8"/>
    <p:sldId id="772" r:id="rId9"/>
    <p:sldId id="757" r:id="rId10"/>
    <p:sldId id="749"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50865-F98B-401E-8612-E6A9FEA477D3}" v="256" dt="2024-11-12T20:31:46.99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82" autoAdjust="0"/>
    <p:restoredTop sz="94660"/>
  </p:normalViewPr>
  <p:slideViewPr>
    <p:cSldViewPr snapToGrid="0">
      <p:cViewPr>
        <p:scale>
          <a:sx n="75" d="100"/>
          <a:sy n="75" d="100"/>
        </p:scale>
        <p:origin x="830" y="1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nny BEGIN" userId="36c2b9b0e5afe8a8" providerId="LiveId" clId="{1E950865-F98B-401E-8612-E6A9FEA477D3}"/>
    <pc:docChg chg="undo custSel addSld modSld">
      <pc:chgData name="Fanny BEGIN" userId="36c2b9b0e5afe8a8" providerId="LiveId" clId="{1E950865-F98B-401E-8612-E6A9FEA477D3}" dt="2024-11-12T20:31:46.997" v="1950"/>
      <pc:docMkLst>
        <pc:docMk/>
      </pc:docMkLst>
      <pc:sldChg chg="modSp mod">
        <pc:chgData name="Fanny BEGIN" userId="36c2b9b0e5afe8a8" providerId="LiveId" clId="{1E950865-F98B-401E-8612-E6A9FEA477D3}" dt="2024-11-12T20:01:57.905" v="61" actId="20577"/>
        <pc:sldMkLst>
          <pc:docMk/>
          <pc:sldMk cId="706995598" sldId="680"/>
        </pc:sldMkLst>
        <pc:spChg chg="mod">
          <ac:chgData name="Fanny BEGIN" userId="36c2b9b0e5afe8a8" providerId="LiveId" clId="{1E950865-F98B-401E-8612-E6A9FEA477D3}" dt="2024-11-12T20:01:57.905" v="61" actId="20577"/>
          <ac:spMkLst>
            <pc:docMk/>
            <pc:sldMk cId="706995598" sldId="680"/>
            <ac:spMk id="162" creationId="{00000000-0000-0000-0000-000000000000}"/>
          </ac:spMkLst>
        </pc:spChg>
      </pc:sldChg>
      <pc:sldChg chg="modSp mod">
        <pc:chgData name="Fanny BEGIN" userId="36c2b9b0e5afe8a8" providerId="LiveId" clId="{1E950865-F98B-401E-8612-E6A9FEA477D3}" dt="2024-11-12T20:03:29.301" v="278" actId="20577"/>
        <pc:sldMkLst>
          <pc:docMk/>
          <pc:sldMk cId="3519608336" sldId="712"/>
        </pc:sldMkLst>
        <pc:spChg chg="mod">
          <ac:chgData name="Fanny BEGIN" userId="36c2b9b0e5afe8a8" providerId="LiveId" clId="{1E950865-F98B-401E-8612-E6A9FEA477D3}" dt="2024-11-12T20:03:29.301" v="278" actId="20577"/>
          <ac:spMkLst>
            <pc:docMk/>
            <pc:sldMk cId="3519608336" sldId="712"/>
            <ac:spMk id="3" creationId="{0E72CEA0-7F26-4494-E99A-D6B78699D69B}"/>
          </ac:spMkLst>
        </pc:spChg>
      </pc:sldChg>
      <pc:sldChg chg="addSp delSp modSp mod">
        <pc:chgData name="Fanny BEGIN" userId="36c2b9b0e5afe8a8" providerId="LiveId" clId="{1E950865-F98B-401E-8612-E6A9FEA477D3}" dt="2024-11-12T20:08:15.368" v="621" actId="1076"/>
        <pc:sldMkLst>
          <pc:docMk/>
          <pc:sldMk cId="3160511004" sldId="739"/>
        </pc:sldMkLst>
        <pc:spChg chg="del">
          <ac:chgData name="Fanny BEGIN" userId="36c2b9b0e5afe8a8" providerId="LiveId" clId="{1E950865-F98B-401E-8612-E6A9FEA477D3}" dt="2024-11-12T20:05:39.157" v="280" actId="478"/>
          <ac:spMkLst>
            <pc:docMk/>
            <pc:sldMk cId="3160511004" sldId="739"/>
            <ac:spMk id="3" creationId="{1119AD93-FB46-2AE7-C910-598ECE30386D}"/>
          </ac:spMkLst>
        </pc:spChg>
        <pc:spChg chg="del">
          <ac:chgData name="Fanny BEGIN" userId="36c2b9b0e5afe8a8" providerId="LiveId" clId="{1E950865-F98B-401E-8612-E6A9FEA477D3}" dt="2024-11-12T20:08:06.262" v="614" actId="478"/>
          <ac:spMkLst>
            <pc:docMk/>
            <pc:sldMk cId="3160511004" sldId="739"/>
            <ac:spMk id="4" creationId="{924208E5-58A9-D42F-060C-597FDFFA7741}"/>
          </ac:spMkLst>
        </pc:spChg>
        <pc:spChg chg="del">
          <ac:chgData name="Fanny BEGIN" userId="36c2b9b0e5afe8a8" providerId="LiveId" clId="{1E950865-F98B-401E-8612-E6A9FEA477D3}" dt="2024-11-12T20:08:05.503" v="613" actId="478"/>
          <ac:spMkLst>
            <pc:docMk/>
            <pc:sldMk cId="3160511004" sldId="739"/>
            <ac:spMk id="5" creationId="{4399E7FF-C2BB-2911-E762-651858225156}"/>
          </ac:spMkLst>
        </pc:spChg>
        <pc:spChg chg="del">
          <ac:chgData name="Fanny BEGIN" userId="36c2b9b0e5afe8a8" providerId="LiveId" clId="{1E950865-F98B-401E-8612-E6A9FEA477D3}" dt="2024-11-12T20:05:38.099" v="279" actId="478"/>
          <ac:spMkLst>
            <pc:docMk/>
            <pc:sldMk cId="3160511004" sldId="739"/>
            <ac:spMk id="7" creationId="{01BA78A7-BB96-4BAB-594F-ADF418632575}"/>
          </ac:spMkLst>
        </pc:spChg>
        <pc:spChg chg="mod">
          <ac:chgData name="Fanny BEGIN" userId="36c2b9b0e5afe8a8" providerId="LiveId" clId="{1E950865-F98B-401E-8612-E6A9FEA477D3}" dt="2024-11-12T20:08:15.368" v="621" actId="1076"/>
          <ac:spMkLst>
            <pc:docMk/>
            <pc:sldMk cId="3160511004" sldId="739"/>
            <ac:spMk id="8" creationId="{763400B3-1DAF-1CEF-5D9E-60629C8871E5}"/>
          </ac:spMkLst>
        </pc:spChg>
        <pc:picChg chg="add del">
          <ac:chgData name="Fanny BEGIN" userId="36c2b9b0e5afe8a8" providerId="LiveId" clId="{1E950865-F98B-401E-8612-E6A9FEA477D3}" dt="2024-11-12T20:08:10.944" v="617" actId="478"/>
          <ac:picMkLst>
            <pc:docMk/>
            <pc:sldMk cId="3160511004" sldId="739"/>
            <ac:picMk id="9" creationId="{50345809-9AE4-0A32-05FD-787844ED38D9}"/>
          </ac:picMkLst>
        </pc:picChg>
      </pc:sldChg>
      <pc:sldChg chg="addSp modSp mod">
        <pc:chgData name="Fanny BEGIN" userId="36c2b9b0e5afe8a8" providerId="LiveId" clId="{1E950865-F98B-401E-8612-E6A9FEA477D3}" dt="2024-11-12T20:31:46.997" v="1950"/>
        <pc:sldMkLst>
          <pc:docMk/>
          <pc:sldMk cId="1349120665" sldId="749"/>
        </pc:sldMkLst>
        <pc:picChg chg="add mod">
          <ac:chgData name="Fanny BEGIN" userId="36c2b9b0e5afe8a8" providerId="LiveId" clId="{1E950865-F98B-401E-8612-E6A9FEA477D3}" dt="2024-11-12T20:31:46.997" v="1950"/>
          <ac:picMkLst>
            <pc:docMk/>
            <pc:sldMk cId="1349120665" sldId="749"/>
            <ac:picMk id="4" creationId="{76ABC7FC-8157-49E5-882A-000556E3D882}"/>
          </ac:picMkLst>
        </pc:picChg>
      </pc:sldChg>
      <pc:sldChg chg="modSp mod modAnim">
        <pc:chgData name="Fanny BEGIN" userId="36c2b9b0e5afe8a8" providerId="LiveId" clId="{1E950865-F98B-401E-8612-E6A9FEA477D3}" dt="2024-11-12T20:27:11.316" v="1780"/>
        <pc:sldMkLst>
          <pc:docMk/>
          <pc:sldMk cId="3262580380" sldId="757"/>
        </pc:sldMkLst>
        <pc:spChg chg="mod">
          <ac:chgData name="Fanny BEGIN" userId="36c2b9b0e5afe8a8" providerId="LiveId" clId="{1E950865-F98B-401E-8612-E6A9FEA477D3}" dt="2024-11-12T20:20:08.078" v="1254" actId="1076"/>
          <ac:spMkLst>
            <pc:docMk/>
            <pc:sldMk cId="3262580380" sldId="757"/>
            <ac:spMk id="3" creationId="{B207D460-2EA4-0C34-C8D2-260493F94B63}"/>
          </ac:spMkLst>
        </pc:spChg>
        <pc:spChg chg="mod">
          <ac:chgData name="Fanny BEGIN" userId="36c2b9b0e5afe8a8" providerId="LiveId" clId="{1E950865-F98B-401E-8612-E6A9FEA477D3}" dt="2024-11-12T20:19:15.028" v="1164" actId="20577"/>
          <ac:spMkLst>
            <pc:docMk/>
            <pc:sldMk cId="3262580380" sldId="757"/>
            <ac:spMk id="4" creationId="{BBC83650-5F22-343F-FEAE-782621D94C73}"/>
          </ac:spMkLst>
        </pc:spChg>
        <pc:spChg chg="mod">
          <ac:chgData name="Fanny BEGIN" userId="36c2b9b0e5afe8a8" providerId="LiveId" clId="{1E950865-F98B-401E-8612-E6A9FEA477D3}" dt="2024-11-12T20:19:33.787" v="1201" actId="20577"/>
          <ac:spMkLst>
            <pc:docMk/>
            <pc:sldMk cId="3262580380" sldId="757"/>
            <ac:spMk id="6" creationId="{3E6BD52C-580A-C3E4-8A1F-78105562C30F}"/>
          </ac:spMkLst>
        </pc:spChg>
        <pc:spChg chg="mod">
          <ac:chgData name="Fanny BEGIN" userId="36c2b9b0e5afe8a8" providerId="LiveId" clId="{1E950865-F98B-401E-8612-E6A9FEA477D3}" dt="2024-11-12T20:18:41.870" v="1102" actId="20577"/>
          <ac:spMkLst>
            <pc:docMk/>
            <pc:sldMk cId="3262580380" sldId="757"/>
            <ac:spMk id="10" creationId="{283BEA10-8FF3-C899-F834-C978029F309C}"/>
          </ac:spMkLst>
        </pc:spChg>
      </pc:sldChg>
      <pc:sldChg chg="addSp delSp modSp mod delAnim modAnim">
        <pc:chgData name="Fanny BEGIN" userId="36c2b9b0e5afe8a8" providerId="LiveId" clId="{1E950865-F98B-401E-8612-E6A9FEA477D3}" dt="2024-11-12T20:30:46.429" v="1941"/>
        <pc:sldMkLst>
          <pc:docMk/>
          <pc:sldMk cId="3942291008" sldId="765"/>
        </pc:sldMkLst>
        <pc:spChg chg="mod">
          <ac:chgData name="Fanny BEGIN" userId="36c2b9b0e5afe8a8" providerId="LiveId" clId="{1E950865-F98B-401E-8612-E6A9FEA477D3}" dt="2024-11-12T20:28:14.937" v="1859" actId="20577"/>
          <ac:spMkLst>
            <pc:docMk/>
            <pc:sldMk cId="3942291008" sldId="765"/>
            <ac:spMk id="4" creationId="{ACF4BCC9-721B-7CFF-E60F-09812FEAFA92}"/>
          </ac:spMkLst>
        </pc:spChg>
        <pc:spChg chg="add del mod">
          <ac:chgData name="Fanny BEGIN" userId="36c2b9b0e5afe8a8" providerId="LiveId" clId="{1E950865-F98B-401E-8612-E6A9FEA477D3}" dt="2024-11-12T20:27:51.696" v="1839" actId="478"/>
          <ac:spMkLst>
            <pc:docMk/>
            <pc:sldMk cId="3942291008" sldId="765"/>
            <ac:spMk id="6" creationId="{F093C75D-D35A-5345-57CA-B216C50E4A86}"/>
          </ac:spMkLst>
        </pc:spChg>
        <pc:spChg chg="add del mod">
          <ac:chgData name="Fanny BEGIN" userId="36c2b9b0e5afe8a8" providerId="LiveId" clId="{1E950865-F98B-401E-8612-E6A9FEA477D3}" dt="2024-11-12T20:28:04.719" v="1842" actId="478"/>
          <ac:spMkLst>
            <pc:docMk/>
            <pc:sldMk cId="3942291008" sldId="765"/>
            <ac:spMk id="15" creationId="{1E9BD734-589A-8873-D0C7-5104D78BF831}"/>
          </ac:spMkLst>
        </pc:spChg>
        <pc:spChg chg="add mod">
          <ac:chgData name="Fanny BEGIN" userId="36c2b9b0e5afe8a8" providerId="LiveId" clId="{1E950865-F98B-401E-8612-E6A9FEA477D3}" dt="2024-11-12T20:29:01.021" v="1886" actId="20577"/>
          <ac:spMkLst>
            <pc:docMk/>
            <pc:sldMk cId="3942291008" sldId="765"/>
            <ac:spMk id="18" creationId="{78E34433-9DCD-FE7E-AC8A-0CB52E4B391D}"/>
          </ac:spMkLst>
        </pc:spChg>
        <pc:spChg chg="add mod">
          <ac:chgData name="Fanny BEGIN" userId="36c2b9b0e5afe8a8" providerId="LiveId" clId="{1E950865-F98B-401E-8612-E6A9FEA477D3}" dt="2024-11-12T20:29:10.048" v="1889" actId="14100"/>
          <ac:spMkLst>
            <pc:docMk/>
            <pc:sldMk cId="3942291008" sldId="765"/>
            <ac:spMk id="19" creationId="{EE809A78-1817-8A2D-0007-55FDDF6E3EBA}"/>
          </ac:spMkLst>
        </pc:spChg>
        <pc:spChg chg="add mod">
          <ac:chgData name="Fanny BEGIN" userId="36c2b9b0e5afe8a8" providerId="LiveId" clId="{1E950865-F98B-401E-8612-E6A9FEA477D3}" dt="2024-11-12T20:29:15.107" v="1892" actId="14100"/>
          <ac:spMkLst>
            <pc:docMk/>
            <pc:sldMk cId="3942291008" sldId="765"/>
            <ac:spMk id="20" creationId="{C6A0235B-6D12-E9AF-D5B4-D6D3B7787A34}"/>
          </ac:spMkLst>
        </pc:spChg>
        <pc:picChg chg="add mod">
          <ac:chgData name="Fanny BEGIN" userId="36c2b9b0e5afe8a8" providerId="LiveId" clId="{1E950865-F98B-401E-8612-E6A9FEA477D3}" dt="2024-11-12T20:30:46.429" v="1941"/>
          <ac:picMkLst>
            <pc:docMk/>
            <pc:sldMk cId="3942291008" sldId="765"/>
            <ac:picMk id="17" creationId="{B080B7C2-A3C0-DF4D-B7A4-19A1ABBA876E}"/>
          </ac:picMkLst>
        </pc:picChg>
      </pc:sldChg>
      <pc:sldChg chg="addSp modSp mod modAnim">
        <pc:chgData name="Fanny BEGIN" userId="36c2b9b0e5afe8a8" providerId="LiveId" clId="{1E950865-F98B-401E-8612-E6A9FEA477D3}" dt="2024-11-12T20:26:52.138" v="1774"/>
        <pc:sldMkLst>
          <pc:docMk/>
          <pc:sldMk cId="2854016565" sldId="770"/>
        </pc:sldMkLst>
        <pc:spChg chg="mod">
          <ac:chgData name="Fanny BEGIN" userId="36c2b9b0e5afe8a8" providerId="LiveId" clId="{1E950865-F98B-401E-8612-E6A9FEA477D3}" dt="2024-11-12T20:24:53.969" v="1706" actId="1076"/>
          <ac:spMkLst>
            <pc:docMk/>
            <pc:sldMk cId="2854016565" sldId="770"/>
            <ac:spMk id="4" creationId="{4BABD8AA-E3BA-F44C-35B3-155E78927ACC}"/>
          </ac:spMkLst>
        </pc:spChg>
        <pc:spChg chg="add mod">
          <ac:chgData name="Fanny BEGIN" userId="36c2b9b0e5afe8a8" providerId="LiveId" clId="{1E950865-F98B-401E-8612-E6A9FEA477D3}" dt="2024-11-12T20:24:51.686" v="1705" actId="1076"/>
          <ac:spMkLst>
            <pc:docMk/>
            <pc:sldMk cId="2854016565" sldId="770"/>
            <ac:spMk id="9" creationId="{F02C620C-DCD4-BBDF-8252-E8E80D193213}"/>
          </ac:spMkLst>
        </pc:spChg>
        <pc:spChg chg="add mod">
          <ac:chgData name="Fanny BEGIN" userId="36c2b9b0e5afe8a8" providerId="LiveId" clId="{1E950865-F98B-401E-8612-E6A9FEA477D3}" dt="2024-11-12T20:25:15.795" v="1734" actId="20577"/>
          <ac:spMkLst>
            <pc:docMk/>
            <pc:sldMk cId="2854016565" sldId="770"/>
            <ac:spMk id="10" creationId="{22278E33-2674-CEC7-80D8-B5AA9A467799}"/>
          </ac:spMkLst>
        </pc:spChg>
        <pc:spChg chg="add mod">
          <ac:chgData name="Fanny BEGIN" userId="36c2b9b0e5afe8a8" providerId="LiveId" clId="{1E950865-F98B-401E-8612-E6A9FEA477D3}" dt="2024-11-12T20:25:25.051" v="1740" actId="20577"/>
          <ac:spMkLst>
            <pc:docMk/>
            <pc:sldMk cId="2854016565" sldId="770"/>
            <ac:spMk id="11" creationId="{E1AD61DA-C26B-357C-9D43-B9D81C7600C4}"/>
          </ac:spMkLst>
        </pc:spChg>
        <pc:spChg chg="add mod">
          <ac:chgData name="Fanny BEGIN" userId="36c2b9b0e5afe8a8" providerId="LiveId" clId="{1E950865-F98B-401E-8612-E6A9FEA477D3}" dt="2024-11-12T20:26:26.658" v="1762" actId="1076"/>
          <ac:spMkLst>
            <pc:docMk/>
            <pc:sldMk cId="2854016565" sldId="770"/>
            <ac:spMk id="12" creationId="{E7E709F5-0A37-165F-6E35-ED066DE88380}"/>
          </ac:spMkLst>
        </pc:spChg>
        <pc:spChg chg="add mod">
          <ac:chgData name="Fanny BEGIN" userId="36c2b9b0e5afe8a8" providerId="LiveId" clId="{1E950865-F98B-401E-8612-E6A9FEA477D3}" dt="2024-11-12T20:25:50.519" v="1748" actId="14100"/>
          <ac:spMkLst>
            <pc:docMk/>
            <pc:sldMk cId="2854016565" sldId="770"/>
            <ac:spMk id="13" creationId="{FE012724-5A22-CF84-EA12-A5D62D82F4B3}"/>
          </ac:spMkLst>
        </pc:spChg>
        <pc:spChg chg="add mod">
          <ac:chgData name="Fanny BEGIN" userId="36c2b9b0e5afe8a8" providerId="LiveId" clId="{1E950865-F98B-401E-8612-E6A9FEA477D3}" dt="2024-11-12T20:25:54.963" v="1751" actId="14100"/>
          <ac:spMkLst>
            <pc:docMk/>
            <pc:sldMk cId="2854016565" sldId="770"/>
            <ac:spMk id="14" creationId="{4086EA41-D527-333B-0B55-DA17098638E7}"/>
          </ac:spMkLst>
        </pc:spChg>
        <pc:spChg chg="add mod">
          <ac:chgData name="Fanny BEGIN" userId="36c2b9b0e5afe8a8" providerId="LiveId" clId="{1E950865-F98B-401E-8612-E6A9FEA477D3}" dt="2024-11-12T20:26:09.776" v="1754" actId="14100"/>
          <ac:spMkLst>
            <pc:docMk/>
            <pc:sldMk cId="2854016565" sldId="770"/>
            <ac:spMk id="15" creationId="{7357B65C-752B-0070-4D7B-6A2593716334}"/>
          </ac:spMkLst>
        </pc:spChg>
        <pc:spChg chg="add mod">
          <ac:chgData name="Fanny BEGIN" userId="36c2b9b0e5afe8a8" providerId="LiveId" clId="{1E950865-F98B-401E-8612-E6A9FEA477D3}" dt="2024-11-12T20:26:16.823" v="1757" actId="14100"/>
          <ac:spMkLst>
            <pc:docMk/>
            <pc:sldMk cId="2854016565" sldId="770"/>
            <ac:spMk id="16" creationId="{5152A4B0-0E10-D0D2-DB1C-139AD9FC65FD}"/>
          </ac:spMkLst>
        </pc:spChg>
        <pc:spChg chg="add mod">
          <ac:chgData name="Fanny BEGIN" userId="36c2b9b0e5afe8a8" providerId="LiveId" clId="{1E950865-F98B-401E-8612-E6A9FEA477D3}" dt="2024-11-12T20:26:23.247" v="1760" actId="14100"/>
          <ac:spMkLst>
            <pc:docMk/>
            <pc:sldMk cId="2854016565" sldId="770"/>
            <ac:spMk id="17" creationId="{86197F79-994B-0F09-75DE-3930EA8DC466}"/>
          </ac:spMkLst>
        </pc:spChg>
        <pc:picChg chg="add mod">
          <ac:chgData name="Fanny BEGIN" userId="36c2b9b0e5afe8a8" providerId="LiveId" clId="{1E950865-F98B-401E-8612-E6A9FEA477D3}" dt="2024-11-12T20:24:51.686" v="1705" actId="1076"/>
          <ac:picMkLst>
            <pc:docMk/>
            <pc:sldMk cId="2854016565" sldId="770"/>
            <ac:picMk id="8" creationId="{5255D72E-5304-0178-25A4-F08A440DC83F}"/>
          </ac:picMkLst>
        </pc:picChg>
      </pc:sldChg>
      <pc:sldChg chg="addSp delSp modSp add mod modAnim">
        <pc:chgData name="Fanny BEGIN" userId="36c2b9b0e5afe8a8" providerId="LiveId" clId="{1E950865-F98B-401E-8612-E6A9FEA477D3}" dt="2024-11-12T20:14:29.248" v="1012" actId="14100"/>
        <pc:sldMkLst>
          <pc:docMk/>
          <pc:sldMk cId="784937276" sldId="771"/>
        </pc:sldMkLst>
        <pc:spChg chg="add mod">
          <ac:chgData name="Fanny BEGIN" userId="36c2b9b0e5afe8a8" providerId="LiveId" clId="{1E950865-F98B-401E-8612-E6A9FEA477D3}" dt="2024-11-12T20:12:01.385" v="835" actId="1076"/>
          <ac:spMkLst>
            <pc:docMk/>
            <pc:sldMk cId="784937276" sldId="771"/>
            <ac:spMk id="3" creationId="{1666CED4-9B76-9A02-BEA8-8C1947591BF2}"/>
          </ac:spMkLst>
        </pc:spChg>
        <pc:spChg chg="add mod">
          <ac:chgData name="Fanny BEGIN" userId="36c2b9b0e5afe8a8" providerId="LiveId" clId="{1E950865-F98B-401E-8612-E6A9FEA477D3}" dt="2024-11-12T20:11:34.914" v="825" actId="208"/>
          <ac:spMkLst>
            <pc:docMk/>
            <pc:sldMk cId="784937276" sldId="771"/>
            <ac:spMk id="4" creationId="{9EF1390B-5AAC-760F-FD04-1D83306B67B4}"/>
          </ac:spMkLst>
        </pc:spChg>
        <pc:spChg chg="add mod">
          <ac:chgData name="Fanny BEGIN" userId="36c2b9b0e5afe8a8" providerId="LiveId" clId="{1E950865-F98B-401E-8612-E6A9FEA477D3}" dt="2024-11-12T20:11:42.884" v="828" actId="14100"/>
          <ac:spMkLst>
            <pc:docMk/>
            <pc:sldMk cId="784937276" sldId="771"/>
            <ac:spMk id="5" creationId="{A370AA11-261E-F17E-696D-DC02F3194933}"/>
          </ac:spMkLst>
        </pc:spChg>
        <pc:spChg chg="add mod">
          <ac:chgData name="Fanny BEGIN" userId="36c2b9b0e5afe8a8" providerId="LiveId" clId="{1E950865-F98B-401E-8612-E6A9FEA477D3}" dt="2024-11-12T20:11:49.923" v="831" actId="14100"/>
          <ac:spMkLst>
            <pc:docMk/>
            <pc:sldMk cId="784937276" sldId="771"/>
            <ac:spMk id="6" creationId="{B81EE12F-C4CA-3EF7-77FE-0FC1A1D29392}"/>
          </ac:spMkLst>
        </pc:spChg>
        <pc:spChg chg="add mod">
          <ac:chgData name="Fanny BEGIN" userId="36c2b9b0e5afe8a8" providerId="LiveId" clId="{1E950865-F98B-401E-8612-E6A9FEA477D3}" dt="2024-11-12T20:11:55.900" v="834" actId="14100"/>
          <ac:spMkLst>
            <pc:docMk/>
            <pc:sldMk cId="784937276" sldId="771"/>
            <ac:spMk id="7" creationId="{8CECC3D7-4CCE-0926-F78E-C1F176D8BA6D}"/>
          </ac:spMkLst>
        </pc:spChg>
        <pc:spChg chg="del">
          <ac:chgData name="Fanny BEGIN" userId="36c2b9b0e5afe8a8" providerId="LiveId" clId="{1E950865-F98B-401E-8612-E6A9FEA477D3}" dt="2024-11-12T20:08:17.876" v="622" actId="478"/>
          <ac:spMkLst>
            <pc:docMk/>
            <pc:sldMk cId="784937276" sldId="771"/>
            <ac:spMk id="8" creationId="{6557570D-AFDD-0C3D-A0A4-9C2F8D6F10CA}"/>
          </ac:spMkLst>
        </pc:spChg>
        <pc:spChg chg="add mod">
          <ac:chgData name="Fanny BEGIN" userId="36c2b9b0e5afe8a8" providerId="LiveId" clId="{1E950865-F98B-401E-8612-E6A9FEA477D3}" dt="2024-11-12T20:12:51.243" v="901" actId="1076"/>
          <ac:spMkLst>
            <pc:docMk/>
            <pc:sldMk cId="784937276" sldId="771"/>
            <ac:spMk id="10" creationId="{C75FA844-3662-FF53-72BC-53EC727C01A6}"/>
          </ac:spMkLst>
        </pc:spChg>
        <pc:spChg chg="add mod">
          <ac:chgData name="Fanny BEGIN" userId="36c2b9b0e5afe8a8" providerId="LiveId" clId="{1E950865-F98B-401E-8612-E6A9FEA477D3}" dt="2024-11-12T20:14:29.248" v="1012" actId="14100"/>
          <ac:spMkLst>
            <pc:docMk/>
            <pc:sldMk cId="784937276" sldId="771"/>
            <ac:spMk id="11" creationId="{361E2899-78CE-75B5-8315-D125C68CBE5B}"/>
          </ac:spMkLst>
        </pc:spChg>
        <pc:picChg chg="mod">
          <ac:chgData name="Fanny BEGIN" userId="36c2b9b0e5afe8a8" providerId="LiveId" clId="{1E950865-F98B-401E-8612-E6A9FEA477D3}" dt="2024-11-12T20:14:25.054" v="1010" actId="34135"/>
          <ac:picMkLst>
            <pc:docMk/>
            <pc:sldMk cId="784937276" sldId="771"/>
            <ac:picMk id="9" creationId="{0E09D3F3-06ED-9E71-DB33-391B1EF76377}"/>
          </ac:picMkLst>
        </pc:picChg>
      </pc:sldChg>
      <pc:sldChg chg="addSp delSp modSp add mod">
        <pc:chgData name="Fanny BEGIN" userId="36c2b9b0e5afe8a8" providerId="LiveId" clId="{1E950865-F98B-401E-8612-E6A9FEA477D3}" dt="2024-11-12T20:23:51.645" v="1677" actId="1076"/>
        <pc:sldMkLst>
          <pc:docMk/>
          <pc:sldMk cId="366732464" sldId="772"/>
        </pc:sldMkLst>
        <pc:spChg chg="add mod">
          <ac:chgData name="Fanny BEGIN" userId="36c2b9b0e5afe8a8" providerId="LiveId" clId="{1E950865-F98B-401E-8612-E6A9FEA477D3}" dt="2024-11-12T20:23:50.687" v="1676" actId="1076"/>
          <ac:spMkLst>
            <pc:docMk/>
            <pc:sldMk cId="366732464" sldId="772"/>
            <ac:spMk id="3" creationId="{79B25CDF-3C57-42FD-B351-8E360F5DB54F}"/>
          </ac:spMkLst>
        </pc:spChg>
        <pc:spChg chg="mod">
          <ac:chgData name="Fanny BEGIN" userId="36c2b9b0e5afe8a8" providerId="LiveId" clId="{1E950865-F98B-401E-8612-E6A9FEA477D3}" dt="2024-11-12T20:23:13.748" v="1666" actId="20577"/>
          <ac:spMkLst>
            <pc:docMk/>
            <pc:sldMk cId="366732464" sldId="772"/>
            <ac:spMk id="4" creationId="{EDC9FE6C-6124-1794-51CC-A02C9DAAC9F5}"/>
          </ac:spMkLst>
        </pc:spChg>
        <pc:picChg chg="add mod modCrop">
          <ac:chgData name="Fanny BEGIN" userId="36c2b9b0e5afe8a8" providerId="LiveId" clId="{1E950865-F98B-401E-8612-E6A9FEA477D3}" dt="2024-11-12T20:23:51.645" v="1677" actId="1076"/>
          <ac:picMkLst>
            <pc:docMk/>
            <pc:sldMk cId="366732464" sldId="772"/>
            <ac:picMk id="6" creationId="{A7FAA568-E8FB-FC31-BA24-5277112BE8F1}"/>
          </ac:picMkLst>
        </pc:picChg>
        <pc:picChg chg="del">
          <ac:chgData name="Fanny BEGIN" userId="36c2b9b0e5afe8a8" providerId="LiveId" clId="{1E950865-F98B-401E-8612-E6A9FEA477D3}" dt="2024-11-12T20:21:21.292" v="1348" actId="478"/>
          <ac:picMkLst>
            <pc:docMk/>
            <pc:sldMk cId="366732464" sldId="772"/>
            <ac:picMk id="8" creationId="{B33ADE8C-1CC0-D7C0-EAEE-D0F2B0C6F68E}"/>
          </ac:picMkLst>
        </pc:picChg>
      </pc:sldChg>
      <pc:sldChg chg="addSp delSp modSp add mod delAnim modAnim">
        <pc:chgData name="Fanny BEGIN" userId="36c2b9b0e5afe8a8" providerId="LiveId" clId="{1E950865-F98B-401E-8612-E6A9FEA477D3}" dt="2024-11-12T20:31:00.270" v="1948"/>
        <pc:sldMkLst>
          <pc:docMk/>
          <pc:sldMk cId="988092270" sldId="773"/>
        </pc:sldMkLst>
        <pc:spChg chg="mod">
          <ac:chgData name="Fanny BEGIN" userId="36c2b9b0e5afe8a8" providerId="LiveId" clId="{1E950865-F98B-401E-8612-E6A9FEA477D3}" dt="2024-11-12T20:29:25.956" v="1902" actId="20577"/>
          <ac:spMkLst>
            <pc:docMk/>
            <pc:sldMk cId="988092270" sldId="773"/>
            <ac:spMk id="4" creationId="{4200B3F8-0F21-3E66-8C51-18E335896088}"/>
          </ac:spMkLst>
        </pc:spChg>
        <pc:spChg chg="add mod">
          <ac:chgData name="Fanny BEGIN" userId="36c2b9b0e5afe8a8" providerId="LiveId" clId="{1E950865-F98B-401E-8612-E6A9FEA477D3}" dt="2024-11-12T20:29:56.638" v="1922" actId="14100"/>
          <ac:spMkLst>
            <pc:docMk/>
            <pc:sldMk cId="988092270" sldId="773"/>
            <ac:spMk id="6" creationId="{BED7EDF8-6D9B-A01F-F6E1-70AF5B6EEA36}"/>
          </ac:spMkLst>
        </pc:spChg>
        <pc:spChg chg="add mod">
          <ac:chgData name="Fanny BEGIN" userId="36c2b9b0e5afe8a8" providerId="LiveId" clId="{1E950865-F98B-401E-8612-E6A9FEA477D3}" dt="2024-11-12T20:29:59.538" v="1924" actId="1076"/>
          <ac:spMkLst>
            <pc:docMk/>
            <pc:sldMk cId="988092270" sldId="773"/>
            <ac:spMk id="7" creationId="{748C6206-E5A2-C31A-ADC1-7D2A2D62E10F}"/>
          </ac:spMkLst>
        </pc:spChg>
        <pc:spChg chg="add mod">
          <ac:chgData name="Fanny BEGIN" userId="36c2b9b0e5afe8a8" providerId="LiveId" clId="{1E950865-F98B-401E-8612-E6A9FEA477D3}" dt="2024-11-12T20:30:03.722" v="1927" actId="14100"/>
          <ac:spMkLst>
            <pc:docMk/>
            <pc:sldMk cId="988092270" sldId="773"/>
            <ac:spMk id="8" creationId="{676E657D-7674-A92A-6A37-1F2A329568E0}"/>
          </ac:spMkLst>
        </pc:spChg>
        <pc:spChg chg="mod">
          <ac:chgData name="Fanny BEGIN" userId="36c2b9b0e5afe8a8" providerId="LiveId" clId="{1E950865-F98B-401E-8612-E6A9FEA477D3}" dt="2024-11-12T20:30:13.238" v="1934" actId="20577"/>
          <ac:spMkLst>
            <pc:docMk/>
            <pc:sldMk cId="988092270" sldId="773"/>
            <ac:spMk id="18" creationId="{79948128-4962-81E1-4B71-3BF283E67524}"/>
          </ac:spMkLst>
        </pc:spChg>
        <pc:spChg chg="del">
          <ac:chgData name="Fanny BEGIN" userId="36c2b9b0e5afe8a8" providerId="LiveId" clId="{1E950865-F98B-401E-8612-E6A9FEA477D3}" dt="2024-11-12T20:29:28.214" v="1904" actId="478"/>
          <ac:spMkLst>
            <pc:docMk/>
            <pc:sldMk cId="988092270" sldId="773"/>
            <ac:spMk id="19" creationId="{600BBD0B-10D7-EEAD-FA54-7A1E923A5157}"/>
          </ac:spMkLst>
        </pc:spChg>
        <pc:spChg chg="del">
          <ac:chgData name="Fanny BEGIN" userId="36c2b9b0e5afe8a8" providerId="LiveId" clId="{1E950865-F98B-401E-8612-E6A9FEA477D3}" dt="2024-11-12T20:29:28.501" v="1905" actId="478"/>
          <ac:spMkLst>
            <pc:docMk/>
            <pc:sldMk cId="988092270" sldId="773"/>
            <ac:spMk id="20" creationId="{F2AB0DBF-6AF7-36E9-887A-12A150D11467}"/>
          </ac:spMkLst>
        </pc:spChg>
        <pc:picChg chg="add mod">
          <ac:chgData name="Fanny BEGIN" userId="36c2b9b0e5afe8a8" providerId="LiveId" clId="{1E950865-F98B-401E-8612-E6A9FEA477D3}" dt="2024-11-12T20:30:49.831" v="1942"/>
          <ac:picMkLst>
            <pc:docMk/>
            <pc:sldMk cId="988092270" sldId="773"/>
            <ac:picMk id="5" creationId="{A29CFDD5-4D41-8C59-BA7D-9C98DDB4BDDC}"/>
          </ac:picMkLst>
        </pc:picChg>
        <pc:picChg chg="del">
          <ac:chgData name="Fanny BEGIN" userId="36c2b9b0e5afe8a8" providerId="LiveId" clId="{1E950865-F98B-401E-8612-E6A9FEA477D3}" dt="2024-11-12T20:29:27.675" v="1903" actId="478"/>
          <ac:picMkLst>
            <pc:docMk/>
            <pc:sldMk cId="988092270" sldId="773"/>
            <ac:picMk id="17" creationId="{DFEA1E39-261E-28F7-CCF1-08632D803DB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E984E6-51EB-6EF4-4451-5F559412E652}"/>
              </a:ext>
            </a:extLst>
          </p:cNvPr>
          <p:cNvSpPr>
            <a:spLocks noGrp="1"/>
          </p:cNvSpPr>
          <p:nvPr>
            <p:ph type="ctrTitle"/>
          </p:nvPr>
        </p:nvSpPr>
        <p:spPr>
          <a:xfrm>
            <a:off x="1524000" y="1122367"/>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AD047B4-3C3B-1F90-C5D9-A04695F87BC1}"/>
              </a:ext>
            </a:extLst>
          </p:cNvPr>
          <p:cNvSpPr>
            <a:spLocks noGrp="1"/>
          </p:cNvSpPr>
          <p:nvPr>
            <p:ph type="subTitle" idx="1"/>
          </p:nvPr>
        </p:nvSpPr>
        <p:spPr>
          <a:xfrm>
            <a:off x="1524000" y="3602038"/>
            <a:ext cx="9144000" cy="1655762"/>
          </a:xfrm>
        </p:spPr>
        <p:txBody>
          <a:bodyPr/>
          <a:lstStyle>
            <a:lvl1pPr marL="0" indent="0" algn="ctr">
              <a:buNone/>
              <a:defRPr sz="2400"/>
            </a:lvl1pPr>
            <a:lvl2pPr marL="457247" indent="0" algn="ctr">
              <a:buNone/>
              <a:defRPr sz="2000"/>
            </a:lvl2pPr>
            <a:lvl3pPr marL="914497" indent="0" algn="ctr">
              <a:buNone/>
              <a:defRPr sz="1801"/>
            </a:lvl3pPr>
            <a:lvl4pPr marL="1371759" indent="0" algn="ctr">
              <a:buNone/>
              <a:defRPr sz="1600"/>
            </a:lvl4pPr>
            <a:lvl5pPr marL="1829008" indent="0" algn="ctr">
              <a:buNone/>
              <a:defRPr sz="1600"/>
            </a:lvl5pPr>
            <a:lvl6pPr marL="2286254" indent="0" algn="ctr">
              <a:buNone/>
              <a:defRPr sz="1600"/>
            </a:lvl6pPr>
            <a:lvl7pPr marL="2743503" indent="0" algn="ctr">
              <a:buNone/>
              <a:defRPr sz="1600"/>
            </a:lvl7pPr>
            <a:lvl8pPr marL="3200764" indent="0" algn="ctr">
              <a:buNone/>
              <a:defRPr sz="1600"/>
            </a:lvl8pPr>
            <a:lvl9pPr marL="3658016"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4FCCC0B-22C4-D53F-6E2B-4FE7A7678913}"/>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8B27B055-D4BE-92B5-B4E4-70756536CA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6FE88D-E546-A934-9189-2AE08C27B310}"/>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808521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7330AD-A820-2169-D204-3E0D0CE3CF6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1814F08-32A7-1AF1-22F6-1FF8DB79873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76D677B-A93F-E0BF-FEDC-3967A0680D89}"/>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5763DB9A-B3AD-980E-131D-D664AC07112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11F16F2-818B-E6BF-1AD9-F84EB87FEED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316764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BB8F7F9-3DB8-842C-64E8-79AA1E0C5F9D}"/>
              </a:ext>
            </a:extLst>
          </p:cNvPr>
          <p:cNvSpPr>
            <a:spLocks noGrp="1"/>
          </p:cNvSpPr>
          <p:nvPr>
            <p:ph type="title" orient="vert"/>
          </p:nvPr>
        </p:nvSpPr>
        <p:spPr>
          <a:xfrm>
            <a:off x="8724894" y="365127"/>
            <a:ext cx="2628907"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F0B122CE-4765-506B-3D65-901D269C7365}"/>
              </a:ext>
            </a:extLst>
          </p:cNvPr>
          <p:cNvSpPr>
            <a:spLocks noGrp="1"/>
          </p:cNvSpPr>
          <p:nvPr>
            <p:ph type="body" orient="vert" idx="1"/>
          </p:nvPr>
        </p:nvSpPr>
        <p:spPr>
          <a:xfrm>
            <a:off x="838201" y="365127"/>
            <a:ext cx="7734293"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38B2D3-252D-A4D4-B104-1C8E8EB2D68B}"/>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12480BCE-DE62-98B1-9033-B8F1835D52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222C83-B828-D6DE-F244-B33DA807A57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0723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DE8AA-1350-3832-1094-49F35041493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7CB65FF-1403-E15F-9E18-3C1052C39D2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A32E883-5076-C419-2772-631517F6D922}"/>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F4ADBF4A-7C5B-16CD-917A-B2B57A679E0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0CFD922-664B-83EF-02D9-1B8F001D7BA7}"/>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175925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24A578-9830-D03D-B59B-0D6EBDE4A223}"/>
              </a:ext>
            </a:extLst>
          </p:cNvPr>
          <p:cNvSpPr>
            <a:spLocks noGrp="1"/>
          </p:cNvSpPr>
          <p:nvPr>
            <p:ph type="title"/>
          </p:nvPr>
        </p:nvSpPr>
        <p:spPr>
          <a:xfrm>
            <a:off x="831853" y="1709747"/>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589FA51-D0DD-CCF9-78B6-52AD94DC15EB}"/>
              </a:ext>
            </a:extLst>
          </p:cNvPr>
          <p:cNvSpPr>
            <a:spLocks noGrp="1"/>
          </p:cNvSpPr>
          <p:nvPr>
            <p:ph type="body" idx="1"/>
          </p:nvPr>
        </p:nvSpPr>
        <p:spPr>
          <a:xfrm>
            <a:off x="831853" y="4589478"/>
            <a:ext cx="10515600" cy="1500187"/>
          </a:xfrm>
        </p:spPr>
        <p:txBody>
          <a:bodyPr/>
          <a:lstStyle>
            <a:lvl1pPr marL="0" indent="0">
              <a:buNone/>
              <a:defRPr sz="2400">
                <a:solidFill>
                  <a:schemeClr val="tx1">
                    <a:tint val="75000"/>
                  </a:schemeClr>
                </a:solidFill>
              </a:defRPr>
            </a:lvl1pPr>
            <a:lvl2pPr marL="457247" indent="0">
              <a:buNone/>
              <a:defRPr sz="2000">
                <a:solidFill>
                  <a:schemeClr val="tx1">
                    <a:tint val="75000"/>
                  </a:schemeClr>
                </a:solidFill>
              </a:defRPr>
            </a:lvl2pPr>
            <a:lvl3pPr marL="914497" indent="0">
              <a:buNone/>
              <a:defRPr sz="1801">
                <a:solidFill>
                  <a:schemeClr val="tx1">
                    <a:tint val="75000"/>
                  </a:schemeClr>
                </a:solidFill>
              </a:defRPr>
            </a:lvl3pPr>
            <a:lvl4pPr marL="1371759" indent="0">
              <a:buNone/>
              <a:defRPr sz="1600">
                <a:solidFill>
                  <a:schemeClr val="tx1">
                    <a:tint val="75000"/>
                  </a:schemeClr>
                </a:solidFill>
              </a:defRPr>
            </a:lvl4pPr>
            <a:lvl5pPr marL="1829008" indent="0">
              <a:buNone/>
              <a:defRPr sz="1600">
                <a:solidFill>
                  <a:schemeClr val="tx1">
                    <a:tint val="75000"/>
                  </a:schemeClr>
                </a:solidFill>
              </a:defRPr>
            </a:lvl5pPr>
            <a:lvl6pPr marL="2286254" indent="0">
              <a:buNone/>
              <a:defRPr sz="1600">
                <a:solidFill>
                  <a:schemeClr val="tx1">
                    <a:tint val="75000"/>
                  </a:schemeClr>
                </a:solidFill>
              </a:defRPr>
            </a:lvl6pPr>
            <a:lvl7pPr marL="2743503" indent="0">
              <a:buNone/>
              <a:defRPr sz="1600">
                <a:solidFill>
                  <a:schemeClr val="tx1">
                    <a:tint val="75000"/>
                  </a:schemeClr>
                </a:solidFill>
              </a:defRPr>
            </a:lvl7pPr>
            <a:lvl8pPr marL="3200764" indent="0">
              <a:buNone/>
              <a:defRPr sz="1600">
                <a:solidFill>
                  <a:schemeClr val="tx1">
                    <a:tint val="75000"/>
                  </a:schemeClr>
                </a:solidFill>
              </a:defRPr>
            </a:lvl8pPr>
            <a:lvl9pPr marL="365801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466D2D2-879D-E767-C065-B1163E996DBD}"/>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3A428694-C4EA-016E-FC62-F41075337F8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B5871DB-4883-BB29-9E72-627F56B33413}"/>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22587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26E01F-7808-65BC-408D-29E8C62B2EC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37A93D-0D61-70D1-3E63-2877ECA2D449}"/>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EBAE265-D56E-B246-E9B2-ADEFD7D061C6}"/>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0FD8F758-24A7-6BA4-7ECE-220B206CC1CB}"/>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82743BB4-4C57-049F-2AA1-B7E7983DE62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38C26BF-6244-B479-6B0E-6EED9F880BEA}"/>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56553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21D55E-8999-3F0E-6BF6-F373BD354824}"/>
              </a:ext>
            </a:extLst>
          </p:cNvPr>
          <p:cNvSpPr>
            <a:spLocks noGrp="1"/>
          </p:cNvSpPr>
          <p:nvPr>
            <p:ph type="title"/>
          </p:nvPr>
        </p:nvSpPr>
        <p:spPr>
          <a:xfrm>
            <a:off x="839789" y="365130"/>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BBFB14E2-3871-49D4-87A9-B0401A03449A}"/>
              </a:ext>
            </a:extLst>
          </p:cNvPr>
          <p:cNvSpPr>
            <a:spLocks noGrp="1"/>
          </p:cNvSpPr>
          <p:nvPr>
            <p:ph type="body" idx="1"/>
          </p:nvPr>
        </p:nvSpPr>
        <p:spPr>
          <a:xfrm>
            <a:off x="839811" y="1681166"/>
            <a:ext cx="5157787" cy="823912"/>
          </a:xfrm>
        </p:spPr>
        <p:txBody>
          <a:bodyPr anchor="b"/>
          <a:lstStyle>
            <a:lvl1pPr marL="0" indent="0">
              <a:buNone/>
              <a:defRPr sz="2400" b="1"/>
            </a:lvl1pPr>
            <a:lvl2pPr marL="457247" indent="0">
              <a:buNone/>
              <a:defRPr sz="2000" b="1"/>
            </a:lvl2pPr>
            <a:lvl3pPr marL="914497" indent="0">
              <a:buNone/>
              <a:defRPr sz="1801" b="1"/>
            </a:lvl3pPr>
            <a:lvl4pPr marL="1371759" indent="0">
              <a:buNone/>
              <a:defRPr sz="1600" b="1"/>
            </a:lvl4pPr>
            <a:lvl5pPr marL="1829008" indent="0">
              <a:buNone/>
              <a:defRPr sz="1600" b="1"/>
            </a:lvl5pPr>
            <a:lvl6pPr marL="2286254" indent="0">
              <a:buNone/>
              <a:defRPr sz="1600" b="1"/>
            </a:lvl6pPr>
            <a:lvl7pPr marL="2743503" indent="0">
              <a:buNone/>
              <a:defRPr sz="1600" b="1"/>
            </a:lvl7pPr>
            <a:lvl8pPr marL="3200764" indent="0">
              <a:buNone/>
              <a:defRPr sz="1600" b="1"/>
            </a:lvl8pPr>
            <a:lvl9pPr marL="365801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CA4FEB3-9D5C-9C0C-2559-E4A0E0E0D57B}"/>
              </a:ext>
            </a:extLst>
          </p:cNvPr>
          <p:cNvSpPr>
            <a:spLocks noGrp="1"/>
          </p:cNvSpPr>
          <p:nvPr>
            <p:ph sz="half" idx="2"/>
          </p:nvPr>
        </p:nvSpPr>
        <p:spPr>
          <a:xfrm>
            <a:off x="839811"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C778E2D0-17EA-AA9C-D0AE-43AF4E52D84E}"/>
              </a:ext>
            </a:extLst>
          </p:cNvPr>
          <p:cNvSpPr>
            <a:spLocks noGrp="1"/>
          </p:cNvSpPr>
          <p:nvPr>
            <p:ph type="body" sz="quarter" idx="3"/>
          </p:nvPr>
        </p:nvSpPr>
        <p:spPr>
          <a:xfrm>
            <a:off x="6172210" y="1681166"/>
            <a:ext cx="5183188" cy="823912"/>
          </a:xfrm>
        </p:spPr>
        <p:txBody>
          <a:bodyPr anchor="b"/>
          <a:lstStyle>
            <a:lvl1pPr marL="0" indent="0">
              <a:buNone/>
              <a:defRPr sz="2400" b="1"/>
            </a:lvl1pPr>
            <a:lvl2pPr marL="457247" indent="0">
              <a:buNone/>
              <a:defRPr sz="2000" b="1"/>
            </a:lvl2pPr>
            <a:lvl3pPr marL="914497" indent="0">
              <a:buNone/>
              <a:defRPr sz="1801" b="1"/>
            </a:lvl3pPr>
            <a:lvl4pPr marL="1371759" indent="0">
              <a:buNone/>
              <a:defRPr sz="1600" b="1"/>
            </a:lvl4pPr>
            <a:lvl5pPr marL="1829008" indent="0">
              <a:buNone/>
              <a:defRPr sz="1600" b="1"/>
            </a:lvl5pPr>
            <a:lvl6pPr marL="2286254" indent="0">
              <a:buNone/>
              <a:defRPr sz="1600" b="1"/>
            </a:lvl6pPr>
            <a:lvl7pPr marL="2743503" indent="0">
              <a:buNone/>
              <a:defRPr sz="1600" b="1"/>
            </a:lvl7pPr>
            <a:lvl8pPr marL="3200764" indent="0">
              <a:buNone/>
              <a:defRPr sz="1600" b="1"/>
            </a:lvl8pPr>
            <a:lvl9pPr marL="365801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DB73740-4B9D-F7CE-4BF9-5E28F4627163}"/>
              </a:ext>
            </a:extLst>
          </p:cNvPr>
          <p:cNvSpPr>
            <a:spLocks noGrp="1"/>
          </p:cNvSpPr>
          <p:nvPr>
            <p:ph sz="quarter" idx="4"/>
          </p:nvPr>
        </p:nvSpPr>
        <p:spPr>
          <a:xfrm>
            <a:off x="6172210"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E063672C-4978-B425-700A-FE4C1C50FF8F}"/>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8" name="Espace réservé du pied de page 7">
            <a:extLst>
              <a:ext uri="{FF2B5EF4-FFF2-40B4-BE49-F238E27FC236}">
                <a16:creationId xmlns:a16="http://schemas.microsoft.com/office/drawing/2014/main" id="{19F314CF-9A9E-25EF-1AAC-72494C775177}"/>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31D2AF0E-C04C-6E05-1859-D9977C83EBB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71235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076A79-EDAB-B558-1219-92DA30D2299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6E996EC-8CCD-FA24-8798-71C71120F17F}"/>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4" name="Espace réservé du pied de page 3">
            <a:extLst>
              <a:ext uri="{FF2B5EF4-FFF2-40B4-BE49-F238E27FC236}">
                <a16:creationId xmlns:a16="http://schemas.microsoft.com/office/drawing/2014/main" id="{D235F0A9-718D-E7E6-ADBE-F900AA9425A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1F933A0-BC39-A3FF-5303-6311F33876F6}"/>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399406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227FE6-F453-2F34-BBA3-FCEBCA6555A8}"/>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3" name="Espace réservé du pied de page 2">
            <a:extLst>
              <a:ext uri="{FF2B5EF4-FFF2-40B4-BE49-F238E27FC236}">
                <a16:creationId xmlns:a16="http://schemas.microsoft.com/office/drawing/2014/main" id="{E9968769-D917-2B89-4DC5-970ADB0EA8E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02751CD-8A52-F99A-D49E-9E50A9982BE1}"/>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923239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DBE009-85B2-28DE-37D9-BF71AB465FBA}"/>
              </a:ext>
            </a:extLst>
          </p:cNvPr>
          <p:cNvSpPr>
            <a:spLocks noGrp="1"/>
          </p:cNvSpPr>
          <p:nvPr>
            <p:ph type="title"/>
          </p:nvPr>
        </p:nvSpPr>
        <p:spPr>
          <a:xfrm>
            <a:off x="839789" y="457201"/>
            <a:ext cx="3932240"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5194091-7B51-13C9-7355-8E486FCDFE29}"/>
              </a:ext>
            </a:extLst>
          </p:cNvPr>
          <p:cNvSpPr>
            <a:spLocks noGrp="1"/>
          </p:cNvSpPr>
          <p:nvPr>
            <p:ph idx="1"/>
          </p:nvPr>
        </p:nvSpPr>
        <p:spPr>
          <a:xfrm>
            <a:off x="5183217" y="987430"/>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5B618D1-9A60-5B62-2DF4-DA2E71B2352F}"/>
              </a:ext>
            </a:extLst>
          </p:cNvPr>
          <p:cNvSpPr>
            <a:spLocks noGrp="1"/>
          </p:cNvSpPr>
          <p:nvPr>
            <p:ph type="body" sz="half" idx="2"/>
          </p:nvPr>
        </p:nvSpPr>
        <p:spPr>
          <a:xfrm>
            <a:off x="839789" y="2057400"/>
            <a:ext cx="3932240" cy="3811588"/>
          </a:xfrm>
        </p:spPr>
        <p:txBody>
          <a:bodyPr/>
          <a:lstStyle>
            <a:lvl1pPr marL="0" indent="0">
              <a:buNone/>
              <a:defRPr sz="1600"/>
            </a:lvl1pPr>
            <a:lvl2pPr marL="457247" indent="0">
              <a:buNone/>
              <a:defRPr sz="1401"/>
            </a:lvl2pPr>
            <a:lvl3pPr marL="914497" indent="0">
              <a:buNone/>
              <a:defRPr sz="1333"/>
            </a:lvl3pPr>
            <a:lvl4pPr marL="1371759" indent="0">
              <a:buNone/>
              <a:defRPr sz="1333"/>
            </a:lvl4pPr>
            <a:lvl5pPr marL="1829008" indent="0">
              <a:buNone/>
              <a:defRPr sz="1333"/>
            </a:lvl5pPr>
            <a:lvl6pPr marL="2286254" indent="0">
              <a:buNone/>
              <a:defRPr sz="1333"/>
            </a:lvl6pPr>
            <a:lvl7pPr marL="2743503" indent="0">
              <a:buNone/>
              <a:defRPr sz="1333"/>
            </a:lvl7pPr>
            <a:lvl8pPr marL="3200764" indent="0">
              <a:buNone/>
              <a:defRPr sz="1333"/>
            </a:lvl8pPr>
            <a:lvl9pPr marL="3658016" indent="0">
              <a:buNone/>
              <a:defRPr sz="133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C3524D-F42A-5F9A-129C-7573B39935EC}"/>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6F22EF89-20FF-F9E8-4669-2693379D66E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2BD8B26-5D22-D5BB-239A-BE236DE1688F}"/>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168854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B5A5B-5300-025A-C3B3-FB41748839D3}"/>
              </a:ext>
            </a:extLst>
          </p:cNvPr>
          <p:cNvSpPr>
            <a:spLocks noGrp="1"/>
          </p:cNvSpPr>
          <p:nvPr>
            <p:ph type="title"/>
          </p:nvPr>
        </p:nvSpPr>
        <p:spPr>
          <a:xfrm>
            <a:off x="839789" y="457201"/>
            <a:ext cx="3932240"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6ACE3F-77C0-B48E-25D3-260AECD268F4}"/>
              </a:ext>
            </a:extLst>
          </p:cNvPr>
          <p:cNvSpPr>
            <a:spLocks noGrp="1"/>
          </p:cNvSpPr>
          <p:nvPr>
            <p:ph type="pic" idx="1"/>
          </p:nvPr>
        </p:nvSpPr>
        <p:spPr>
          <a:xfrm>
            <a:off x="5183217" y="987430"/>
            <a:ext cx="6172201" cy="4873625"/>
          </a:xfrm>
        </p:spPr>
        <p:txBody>
          <a:bodyPr/>
          <a:lstStyle>
            <a:lvl1pPr marL="0" indent="0">
              <a:buNone/>
              <a:defRPr sz="3200"/>
            </a:lvl1pPr>
            <a:lvl2pPr marL="457247" indent="0">
              <a:buNone/>
              <a:defRPr sz="2800"/>
            </a:lvl2pPr>
            <a:lvl3pPr marL="914497" indent="0">
              <a:buNone/>
              <a:defRPr sz="2400"/>
            </a:lvl3pPr>
            <a:lvl4pPr marL="1371759" indent="0">
              <a:buNone/>
              <a:defRPr sz="2000"/>
            </a:lvl4pPr>
            <a:lvl5pPr marL="1829008" indent="0">
              <a:buNone/>
              <a:defRPr sz="2000"/>
            </a:lvl5pPr>
            <a:lvl6pPr marL="2286254" indent="0">
              <a:buNone/>
              <a:defRPr sz="2000"/>
            </a:lvl6pPr>
            <a:lvl7pPr marL="2743503" indent="0">
              <a:buNone/>
              <a:defRPr sz="2000"/>
            </a:lvl7pPr>
            <a:lvl8pPr marL="3200764" indent="0">
              <a:buNone/>
              <a:defRPr sz="2000"/>
            </a:lvl8pPr>
            <a:lvl9pPr marL="3658016" indent="0">
              <a:buNone/>
              <a:defRPr sz="2000"/>
            </a:lvl9pPr>
          </a:lstStyle>
          <a:p>
            <a:endParaRPr lang="fr-FR"/>
          </a:p>
        </p:txBody>
      </p:sp>
      <p:sp>
        <p:nvSpPr>
          <p:cNvPr id="4" name="Espace réservé du texte 3">
            <a:extLst>
              <a:ext uri="{FF2B5EF4-FFF2-40B4-BE49-F238E27FC236}">
                <a16:creationId xmlns:a16="http://schemas.microsoft.com/office/drawing/2014/main" id="{AD6EDFC4-4889-BD0E-EDB8-8084A9C8AECA}"/>
              </a:ext>
            </a:extLst>
          </p:cNvPr>
          <p:cNvSpPr>
            <a:spLocks noGrp="1"/>
          </p:cNvSpPr>
          <p:nvPr>
            <p:ph type="body" sz="half" idx="2"/>
          </p:nvPr>
        </p:nvSpPr>
        <p:spPr>
          <a:xfrm>
            <a:off x="839789" y="2057400"/>
            <a:ext cx="3932240" cy="3811588"/>
          </a:xfrm>
        </p:spPr>
        <p:txBody>
          <a:bodyPr/>
          <a:lstStyle>
            <a:lvl1pPr marL="0" indent="0">
              <a:buNone/>
              <a:defRPr sz="1600"/>
            </a:lvl1pPr>
            <a:lvl2pPr marL="457247" indent="0">
              <a:buNone/>
              <a:defRPr sz="1401"/>
            </a:lvl2pPr>
            <a:lvl3pPr marL="914497" indent="0">
              <a:buNone/>
              <a:defRPr sz="1333"/>
            </a:lvl3pPr>
            <a:lvl4pPr marL="1371759" indent="0">
              <a:buNone/>
              <a:defRPr sz="1333"/>
            </a:lvl4pPr>
            <a:lvl5pPr marL="1829008" indent="0">
              <a:buNone/>
              <a:defRPr sz="1333"/>
            </a:lvl5pPr>
            <a:lvl6pPr marL="2286254" indent="0">
              <a:buNone/>
              <a:defRPr sz="1333"/>
            </a:lvl6pPr>
            <a:lvl7pPr marL="2743503" indent="0">
              <a:buNone/>
              <a:defRPr sz="1333"/>
            </a:lvl7pPr>
            <a:lvl8pPr marL="3200764" indent="0">
              <a:buNone/>
              <a:defRPr sz="1333"/>
            </a:lvl8pPr>
            <a:lvl9pPr marL="3658016" indent="0">
              <a:buNone/>
              <a:defRPr sz="1333"/>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0D1FC6E-D0BD-7518-8AFA-13E2A68CFEF2}"/>
              </a:ext>
            </a:extLst>
          </p:cNvPr>
          <p:cNvSpPr>
            <a:spLocks noGrp="1"/>
          </p:cNvSpPr>
          <p:nvPr>
            <p:ph type="dt" sz="half" idx="10"/>
          </p:nvPr>
        </p:nvSpPr>
        <p:spPr/>
        <p:txBody>
          <a:bodyPr/>
          <a:lstStyle/>
          <a:p>
            <a:fld id="{F1D0EFD7-E526-4CEC-8831-03651014965F}" type="datetimeFigureOut">
              <a:rPr lang="fr-FR" smtClean="0"/>
              <a:t>12/11/2024</a:t>
            </a:fld>
            <a:endParaRPr lang="fr-FR"/>
          </a:p>
        </p:txBody>
      </p:sp>
      <p:sp>
        <p:nvSpPr>
          <p:cNvPr id="6" name="Espace réservé du pied de page 5">
            <a:extLst>
              <a:ext uri="{FF2B5EF4-FFF2-40B4-BE49-F238E27FC236}">
                <a16:creationId xmlns:a16="http://schemas.microsoft.com/office/drawing/2014/main" id="{8D977111-32BB-0FB5-3173-4C2EFC20720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354FAFD-43E9-23D0-9476-8CDC873B4C72}"/>
              </a:ext>
            </a:extLst>
          </p:cNvPr>
          <p:cNvSpPr>
            <a:spLocks noGrp="1"/>
          </p:cNvSpPr>
          <p:nvPr>
            <p:ph type="sldNum" sz="quarter" idx="12"/>
          </p:nvPr>
        </p:nvSpPr>
        <p:spPr/>
        <p:txBody>
          <a:bodyPr/>
          <a:lstStyle/>
          <a:p>
            <a:fld id="{B91CC7A8-2B2A-4919-B551-78EDA1ED31AE}" type="slidenum">
              <a:rPr lang="fr-FR" smtClean="0"/>
              <a:t>‹N°›</a:t>
            </a:fld>
            <a:endParaRPr lang="fr-FR"/>
          </a:p>
        </p:txBody>
      </p:sp>
    </p:spTree>
    <p:extLst>
      <p:ext uri="{BB962C8B-B14F-4D97-AF65-F5344CB8AC3E}">
        <p14:creationId xmlns:p14="http://schemas.microsoft.com/office/powerpoint/2010/main" val="528871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2EC34C1-F3C1-94C2-FB99-47EF66CA88AC}"/>
              </a:ext>
            </a:extLst>
          </p:cNvPr>
          <p:cNvSpPr>
            <a:spLocks noGrp="1"/>
          </p:cNvSpPr>
          <p:nvPr>
            <p:ph type="title"/>
          </p:nvPr>
        </p:nvSpPr>
        <p:spPr>
          <a:xfrm>
            <a:off x="838205" y="365130"/>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8C3EC2C-634E-CD1A-C6B2-EDCC7693D34C}"/>
              </a:ext>
            </a:extLst>
          </p:cNvPr>
          <p:cNvSpPr>
            <a:spLocks noGrp="1"/>
          </p:cNvSpPr>
          <p:nvPr>
            <p:ph type="body" idx="1"/>
          </p:nvPr>
        </p:nvSpPr>
        <p:spPr>
          <a:xfrm>
            <a:off x="838205"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DF01D71-8B4C-3F58-DABD-494EBAD43D5C}"/>
              </a:ext>
            </a:extLst>
          </p:cNvPr>
          <p:cNvSpPr>
            <a:spLocks noGrp="1"/>
          </p:cNvSpPr>
          <p:nvPr>
            <p:ph type="dt" sz="half" idx="2"/>
          </p:nvPr>
        </p:nvSpPr>
        <p:spPr>
          <a:xfrm>
            <a:off x="838201" y="6356365"/>
            <a:ext cx="2743200" cy="365125"/>
          </a:xfrm>
          <a:prstGeom prst="rect">
            <a:avLst/>
          </a:prstGeom>
        </p:spPr>
        <p:txBody>
          <a:bodyPr vert="horz" lIns="91440" tIns="45720" rIns="91440" bIns="45720" rtlCol="0" anchor="ctr"/>
          <a:lstStyle>
            <a:lvl1pPr algn="l">
              <a:defRPr sz="1333">
                <a:solidFill>
                  <a:schemeClr val="tx1">
                    <a:tint val="75000"/>
                  </a:schemeClr>
                </a:solidFill>
              </a:defRPr>
            </a:lvl1pPr>
          </a:lstStyle>
          <a:p>
            <a:fld id="{F1D0EFD7-E526-4CEC-8831-03651014965F}" type="datetimeFigureOut">
              <a:rPr lang="fr-FR" smtClean="0"/>
              <a:t>12/11/2024</a:t>
            </a:fld>
            <a:endParaRPr lang="fr-FR"/>
          </a:p>
        </p:txBody>
      </p:sp>
      <p:sp>
        <p:nvSpPr>
          <p:cNvPr id="5" name="Espace réservé du pied de page 4">
            <a:extLst>
              <a:ext uri="{FF2B5EF4-FFF2-40B4-BE49-F238E27FC236}">
                <a16:creationId xmlns:a16="http://schemas.microsoft.com/office/drawing/2014/main" id="{40685F04-8985-5FB5-F2D3-0157C8ED30FA}"/>
              </a:ext>
            </a:extLst>
          </p:cNvPr>
          <p:cNvSpPr>
            <a:spLocks noGrp="1"/>
          </p:cNvSpPr>
          <p:nvPr>
            <p:ph type="ftr" sz="quarter" idx="3"/>
          </p:nvPr>
        </p:nvSpPr>
        <p:spPr>
          <a:xfrm>
            <a:off x="4038605" y="6356365"/>
            <a:ext cx="4114800" cy="365125"/>
          </a:xfrm>
          <a:prstGeom prst="rect">
            <a:avLst/>
          </a:prstGeom>
        </p:spPr>
        <p:txBody>
          <a:bodyPr vert="horz" lIns="91440" tIns="45720" rIns="91440" bIns="45720" rtlCol="0" anchor="ctr"/>
          <a:lstStyle>
            <a:lvl1pPr algn="ctr">
              <a:defRPr sz="1333">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C9B8996-6EBA-1ED9-CC13-C4E19EC46137}"/>
              </a:ext>
            </a:extLst>
          </p:cNvPr>
          <p:cNvSpPr>
            <a:spLocks noGrp="1"/>
          </p:cNvSpPr>
          <p:nvPr>
            <p:ph type="sldNum" sz="quarter" idx="4"/>
          </p:nvPr>
        </p:nvSpPr>
        <p:spPr>
          <a:xfrm>
            <a:off x="8610601" y="6356365"/>
            <a:ext cx="2743200" cy="365125"/>
          </a:xfrm>
          <a:prstGeom prst="rect">
            <a:avLst/>
          </a:prstGeom>
        </p:spPr>
        <p:txBody>
          <a:bodyPr vert="horz" lIns="91440" tIns="45720" rIns="91440" bIns="45720" rtlCol="0" anchor="ctr"/>
          <a:lstStyle>
            <a:lvl1pPr algn="r">
              <a:defRPr sz="1333">
                <a:solidFill>
                  <a:schemeClr val="tx1">
                    <a:tint val="75000"/>
                  </a:schemeClr>
                </a:solidFill>
              </a:defRPr>
            </a:lvl1pPr>
          </a:lstStyle>
          <a:p>
            <a:fld id="{B91CC7A8-2B2A-4919-B551-78EDA1ED31AE}" type="slidenum">
              <a:rPr lang="fr-FR" smtClean="0"/>
              <a:t>‹N°›</a:t>
            </a:fld>
            <a:endParaRPr lang="fr-FR"/>
          </a:p>
        </p:txBody>
      </p:sp>
    </p:spTree>
    <p:extLst>
      <p:ext uri="{BB962C8B-B14F-4D97-AF65-F5344CB8AC3E}">
        <p14:creationId xmlns:p14="http://schemas.microsoft.com/office/powerpoint/2010/main" val="4040701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9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25" indent="-228625" algn="l" defTabSz="914497"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75" indent="-228625" algn="l" defTabSz="914497" rtl="0" eaLnBrk="1" latinLnBrk="0" hangingPunct="1">
        <a:lnSpc>
          <a:spcPct val="90000"/>
        </a:lnSpc>
        <a:spcBef>
          <a:spcPts val="507"/>
        </a:spcBef>
        <a:buFont typeface="Arial" panose="020B0604020202020204" pitchFamily="34" charset="0"/>
        <a:buChar char="•"/>
        <a:defRPr sz="2400" kern="1200">
          <a:solidFill>
            <a:schemeClr val="tx1"/>
          </a:solidFill>
          <a:latin typeface="+mn-lt"/>
          <a:ea typeface="+mn-ea"/>
          <a:cs typeface="+mn-cs"/>
        </a:defRPr>
      </a:lvl2pPr>
      <a:lvl3pPr marL="1143134" indent="-228625" algn="l" defTabSz="914497" rtl="0" eaLnBrk="1" latinLnBrk="0" hangingPunct="1">
        <a:lnSpc>
          <a:spcPct val="90000"/>
        </a:lnSpc>
        <a:spcBef>
          <a:spcPts val="507"/>
        </a:spcBef>
        <a:buFont typeface="Arial" panose="020B0604020202020204" pitchFamily="34" charset="0"/>
        <a:buChar char="•"/>
        <a:defRPr sz="2000" kern="1200">
          <a:solidFill>
            <a:schemeClr val="tx1"/>
          </a:solidFill>
          <a:latin typeface="+mn-lt"/>
          <a:ea typeface="+mn-ea"/>
          <a:cs typeface="+mn-cs"/>
        </a:defRPr>
      </a:lvl3pPr>
      <a:lvl4pPr marL="1600381"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4pPr>
      <a:lvl5pPr marL="2057631"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5pPr>
      <a:lvl6pPr marL="2514883"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6pPr>
      <a:lvl7pPr marL="2972142"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7pPr>
      <a:lvl8pPr marL="3429389"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8pPr>
      <a:lvl9pPr marL="3886635" indent="-228625" algn="l" defTabSz="914497" rtl="0" eaLnBrk="1" latinLnBrk="0" hangingPunct="1">
        <a:lnSpc>
          <a:spcPct val="90000"/>
        </a:lnSpc>
        <a:spcBef>
          <a:spcPts val="507"/>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97" rtl="0" eaLnBrk="1" latinLnBrk="0" hangingPunct="1">
        <a:defRPr sz="1801" kern="1200">
          <a:solidFill>
            <a:schemeClr val="tx1"/>
          </a:solidFill>
          <a:latin typeface="+mn-lt"/>
          <a:ea typeface="+mn-ea"/>
          <a:cs typeface="+mn-cs"/>
        </a:defRPr>
      </a:lvl1pPr>
      <a:lvl2pPr marL="457247" algn="l" defTabSz="914497" rtl="0" eaLnBrk="1" latinLnBrk="0" hangingPunct="1">
        <a:defRPr sz="1801" kern="1200">
          <a:solidFill>
            <a:schemeClr val="tx1"/>
          </a:solidFill>
          <a:latin typeface="+mn-lt"/>
          <a:ea typeface="+mn-ea"/>
          <a:cs typeface="+mn-cs"/>
        </a:defRPr>
      </a:lvl2pPr>
      <a:lvl3pPr marL="914497" algn="l" defTabSz="914497" rtl="0" eaLnBrk="1" latinLnBrk="0" hangingPunct="1">
        <a:defRPr sz="1801" kern="1200">
          <a:solidFill>
            <a:schemeClr val="tx1"/>
          </a:solidFill>
          <a:latin typeface="+mn-lt"/>
          <a:ea typeface="+mn-ea"/>
          <a:cs typeface="+mn-cs"/>
        </a:defRPr>
      </a:lvl3pPr>
      <a:lvl4pPr marL="1371759" algn="l" defTabSz="914497" rtl="0" eaLnBrk="1" latinLnBrk="0" hangingPunct="1">
        <a:defRPr sz="1801" kern="1200">
          <a:solidFill>
            <a:schemeClr val="tx1"/>
          </a:solidFill>
          <a:latin typeface="+mn-lt"/>
          <a:ea typeface="+mn-ea"/>
          <a:cs typeface="+mn-cs"/>
        </a:defRPr>
      </a:lvl4pPr>
      <a:lvl5pPr marL="1829008" algn="l" defTabSz="914497" rtl="0" eaLnBrk="1" latinLnBrk="0" hangingPunct="1">
        <a:defRPr sz="1801" kern="1200">
          <a:solidFill>
            <a:schemeClr val="tx1"/>
          </a:solidFill>
          <a:latin typeface="+mn-lt"/>
          <a:ea typeface="+mn-ea"/>
          <a:cs typeface="+mn-cs"/>
        </a:defRPr>
      </a:lvl5pPr>
      <a:lvl6pPr marL="2286254" algn="l" defTabSz="914497" rtl="0" eaLnBrk="1" latinLnBrk="0" hangingPunct="1">
        <a:defRPr sz="1801" kern="1200">
          <a:solidFill>
            <a:schemeClr val="tx1"/>
          </a:solidFill>
          <a:latin typeface="+mn-lt"/>
          <a:ea typeface="+mn-ea"/>
          <a:cs typeface="+mn-cs"/>
        </a:defRPr>
      </a:lvl6pPr>
      <a:lvl7pPr marL="2743503" algn="l" defTabSz="914497" rtl="0" eaLnBrk="1" latinLnBrk="0" hangingPunct="1">
        <a:defRPr sz="1801" kern="1200">
          <a:solidFill>
            <a:schemeClr val="tx1"/>
          </a:solidFill>
          <a:latin typeface="+mn-lt"/>
          <a:ea typeface="+mn-ea"/>
          <a:cs typeface="+mn-cs"/>
        </a:defRPr>
      </a:lvl7pPr>
      <a:lvl8pPr marL="3200764" algn="l" defTabSz="914497" rtl="0" eaLnBrk="1" latinLnBrk="0" hangingPunct="1">
        <a:defRPr sz="1801" kern="1200">
          <a:solidFill>
            <a:schemeClr val="tx1"/>
          </a:solidFill>
          <a:latin typeface="+mn-lt"/>
          <a:ea typeface="+mn-ea"/>
          <a:cs typeface="+mn-cs"/>
        </a:defRPr>
      </a:lvl8pPr>
      <a:lvl9pPr marL="3658016" algn="l" defTabSz="914497"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Symétrie, art, motif, triangle&#10;&#10;Description générée automatiquement">
            <a:extLst>
              <a:ext uri="{FF2B5EF4-FFF2-40B4-BE49-F238E27FC236}">
                <a16:creationId xmlns:a16="http://schemas.microsoft.com/office/drawing/2014/main" id="{79E9EDD0-525F-C242-59BC-6A12AAC2B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 y="13"/>
            <a:ext cx="6531428" cy="7153547"/>
          </a:xfrm>
          <a:prstGeom prst="rect">
            <a:avLst/>
          </a:prstGeom>
        </p:spPr>
      </p:pic>
      <p:sp>
        <p:nvSpPr>
          <p:cNvPr id="162" name="CustomShape 3"/>
          <p:cNvSpPr/>
          <p:nvPr/>
        </p:nvSpPr>
        <p:spPr>
          <a:xfrm>
            <a:off x="600275" y="1955300"/>
            <a:ext cx="11240271" cy="2947478"/>
          </a:xfrm>
          <a:prstGeom prst="rect">
            <a:avLst/>
          </a:prstGeom>
          <a:noFill/>
          <a:ln>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wrap="square" lIns="88572" tIns="44293" rIns="88572" bIns="44293">
            <a:spAutoFit/>
          </a:bodyPr>
          <a:lstStyle/>
          <a:p>
            <a:pPr algn="ctr">
              <a:lnSpc>
                <a:spcPct val="100000"/>
              </a:lnSpc>
            </a:pPr>
            <a:endParaRPr lang="fr-FR" sz="1772" dirty="0">
              <a:latin typeface="Arial"/>
            </a:endParaRPr>
          </a:p>
          <a:p>
            <a:pPr algn="r">
              <a:lnSpc>
                <a:spcPct val="100000"/>
              </a:lnSpc>
            </a:pPr>
            <a:r>
              <a:rPr lang="fr-FR" sz="72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Lecture</a:t>
            </a:r>
          </a:p>
          <a:p>
            <a:pPr algn="r">
              <a:lnSpc>
                <a:spcPct val="100000"/>
              </a:lnSpc>
            </a:pPr>
            <a:endPar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endParaRPr>
          </a:p>
          <a:p>
            <a:pPr algn="r">
              <a:lnSpc>
                <a:spcPct val="100000"/>
              </a:lnSpc>
            </a:pPr>
            <a:endPar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endParaRPr>
          </a:p>
          <a:p>
            <a:pPr algn="r">
              <a:lnSpc>
                <a:spcPct val="100000"/>
              </a:lnSpc>
            </a:pPr>
            <a:endPar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endParaRPr>
          </a:p>
          <a:p>
            <a:pPr algn="r">
              <a:lnSpc>
                <a:spcPct val="100000"/>
              </a:lnSpc>
            </a:pPr>
            <a:r>
              <a:rPr lang="fr-FR" sz="2400" b="1" dirty="0">
                <a:ln w="13462">
                  <a:solidFill>
                    <a:schemeClr val="bg1"/>
                  </a:solidFill>
                  <a:prstDash val="solid"/>
                </a:ln>
                <a:solidFill>
                  <a:srgbClr val="FF0000"/>
                </a:solidFill>
                <a:effectLst>
                  <a:outerShdw dist="38100" dir="2700000" algn="bl" rotWithShape="0">
                    <a:schemeClr val="accent5"/>
                  </a:outerShdw>
                </a:effectLst>
                <a:latin typeface="Comic Sans MS" panose="030F0702030302020204" pitchFamily="66" charset="0"/>
              </a:rPr>
              <a:t>S’aider du contexte pour comprendre le sens d’un mot inconnu</a:t>
            </a:r>
            <a:endParaRPr lang="fr-FR" sz="2400" b="1" dirty="0">
              <a:ln/>
              <a:solidFill>
                <a:srgbClr val="FF0000"/>
              </a:solidFill>
              <a:effectLst>
                <a:outerShdw blurRad="38100" dist="19050" dir="2700000" algn="tl" rotWithShape="0">
                  <a:schemeClr val="dk1">
                    <a:lumMod val="50000"/>
                    <a:alpha val="40000"/>
                  </a:schemeClr>
                </a:outerShdw>
              </a:effectLst>
              <a:latin typeface="Comic Sans MS" panose="030F0702030302020204" pitchFamily="66" charset="0"/>
            </a:endParaRPr>
          </a:p>
        </p:txBody>
      </p:sp>
      <p:sp>
        <p:nvSpPr>
          <p:cNvPr id="7" name="Zone de texte 2">
            <a:extLst>
              <a:ext uri="{FF2B5EF4-FFF2-40B4-BE49-F238E27FC236}">
                <a16:creationId xmlns:a16="http://schemas.microsoft.com/office/drawing/2014/main" id="{1D1EDBDF-2085-450A-8684-C95D5B09E5A9}"/>
              </a:ext>
            </a:extLst>
          </p:cNvPr>
          <p:cNvSpPr txBox="1">
            <a:spLocks noChangeArrowheads="1"/>
          </p:cNvSpPr>
          <p:nvPr/>
        </p:nvSpPr>
        <p:spPr bwMode="auto">
          <a:xfrm>
            <a:off x="8621500" y="13"/>
            <a:ext cx="3443001" cy="508640"/>
          </a:xfrm>
          <a:prstGeom prst="rect">
            <a:avLst/>
          </a:prstGeom>
          <a:noFill/>
          <a:ln w="9525">
            <a:noFill/>
            <a:miter lim="800000"/>
            <a:headEnd/>
            <a:tailEnd/>
          </a:ln>
        </p:spPr>
        <p:txBody>
          <a:bodyPr rot="0" vert="horz" wrap="square" lIns="91440" tIns="45721" rIns="91440" bIns="45721" anchor="t" anchorCtr="0">
            <a:noAutofit/>
            <a:scene3d>
              <a:camera prst="perspectiveBelow"/>
              <a:lightRig rig="threePt" dir="t"/>
            </a:scene3d>
          </a:bodyPr>
          <a:lstStyle/>
          <a:p>
            <a:pPr algn="ctr">
              <a:lnSpc>
                <a:spcPct val="115000"/>
              </a:lnSpc>
              <a:spcAft>
                <a:spcPts val="1001"/>
              </a:spcAft>
            </a:pPr>
            <a:r>
              <a:rPr lang="fr-FR" sz="4800" b="1" dirty="0">
                <a:ln w="10160" cap="flat" cmpd="sng" algn="ctr">
                  <a:solidFill>
                    <a:srgbClr val="F2F2F2"/>
                  </a:solidFill>
                  <a:prstDash val="solid"/>
                  <a:round/>
                </a:ln>
                <a:effectLst>
                  <a:outerShdw blurRad="38100" dist="22860" dir="5400000" algn="tl">
                    <a:srgbClr val="000000">
                      <a:alpha val="30000"/>
                    </a:srgbClr>
                  </a:outerShdw>
                </a:effectLst>
                <a:latin typeface="Calibri" panose="020F0502020204030204" pitchFamily="34" charset="0"/>
                <a:ea typeface="Calibri" panose="020F0502020204030204" pitchFamily="34" charset="0"/>
              </a:rPr>
              <a:t>CE1/CE2</a:t>
            </a:r>
            <a:endParaRPr lang="fr-FR" sz="28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706995598"/>
      </p:ext>
    </p:extLst>
  </p:cSld>
  <p:clrMapOvr>
    <a:masterClrMapping/>
  </p:clrMapOvr>
  <mc:AlternateContent xmlns:mc="http://schemas.openxmlformats.org/markup-compatibility/2006" xmlns:p14="http://schemas.microsoft.com/office/powerpoint/2010/main">
    <mc:Choice Requires="p14">
      <p:transition spd="slow" p14:dur="3000">
        <p:cover dir="d"/>
      </p:transition>
    </mc:Choice>
    <mc:Fallback xmlns="">
      <p:transition spd="slow">
        <p:cover dir="d"/>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Fiche d’ateliers pour cette stratégie</a:t>
            </a:r>
            <a:endParaRPr lang="fr-FR" sz="1801" dirty="0">
              <a:latin typeface="Comic Sans MS" panose="030F0702030302020204" pitchFamily="66" charset="0"/>
            </a:endParaRPr>
          </a:p>
        </p:txBody>
      </p:sp>
      <p:pic>
        <p:nvPicPr>
          <p:cNvPr id="4" name="Image 3">
            <a:extLst>
              <a:ext uri="{FF2B5EF4-FFF2-40B4-BE49-F238E27FC236}">
                <a16:creationId xmlns:a16="http://schemas.microsoft.com/office/drawing/2014/main" id="{76ABC7FC-8157-49E5-882A-000556E3D88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27913" y="1609471"/>
            <a:ext cx="10736173" cy="3639058"/>
          </a:xfrm>
          <a:prstGeom prst="rect">
            <a:avLst/>
          </a:prstGeom>
        </p:spPr>
      </p:pic>
    </p:spTree>
    <p:extLst>
      <p:ext uri="{BB962C8B-B14F-4D97-AF65-F5344CB8AC3E}">
        <p14:creationId xmlns:p14="http://schemas.microsoft.com/office/powerpoint/2010/main" val="134912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Introduction et présentation des objectifs visés</a:t>
            </a:r>
            <a:endParaRPr lang="fr-FR" sz="1801" dirty="0">
              <a:latin typeface="Comic Sans MS" panose="030F0702030302020204" pitchFamily="66" charset="0"/>
            </a:endParaRPr>
          </a:p>
        </p:txBody>
      </p:sp>
      <p:sp>
        <p:nvSpPr>
          <p:cNvPr id="3" name="ZoneTexte 2">
            <a:extLst>
              <a:ext uri="{FF2B5EF4-FFF2-40B4-BE49-F238E27FC236}">
                <a16:creationId xmlns:a16="http://schemas.microsoft.com/office/drawing/2014/main" id="{0E72CEA0-7F26-4494-E99A-D6B78699D69B}"/>
              </a:ext>
            </a:extLst>
          </p:cNvPr>
          <p:cNvSpPr txBox="1"/>
          <p:nvPr/>
        </p:nvSpPr>
        <p:spPr>
          <a:xfrm>
            <a:off x="152400" y="1145031"/>
            <a:ext cx="11887200" cy="3970318"/>
          </a:xfrm>
          <a:prstGeom prst="rect">
            <a:avLst/>
          </a:prstGeom>
          <a:noFill/>
        </p:spPr>
        <p:txBody>
          <a:bodyPr wrap="square" rtlCol="0">
            <a:spAutoFit/>
          </a:bodyPr>
          <a:lstStyle/>
          <a:p>
            <a:pPr algn="ctr"/>
            <a:r>
              <a:rPr lang="fr-FR" sz="3600" b="1" i="1" dirty="0">
                <a:latin typeface="Comic Sans MS" panose="030F0702030302020204" pitchFamily="66" charset="0"/>
              </a:rPr>
              <a:t>Aujourd'hui, nous allons apprendre une stratégie qui permet de comprendre les mots inconnus que nous rencontrons dans nos lectures et donc d’enrichir notre vocabulaire. </a:t>
            </a:r>
          </a:p>
          <a:p>
            <a:pPr algn="ctr"/>
            <a:endParaRPr lang="fr-FR" sz="3600" b="1" i="1" dirty="0">
              <a:latin typeface="Comic Sans MS" panose="030F0702030302020204" pitchFamily="66" charset="0"/>
            </a:endParaRPr>
          </a:p>
          <a:p>
            <a:pPr algn="ctr"/>
            <a:r>
              <a:rPr lang="fr-FR" sz="3600" b="1" i="1" dirty="0">
                <a:latin typeface="Comic Sans MS" panose="030F0702030302020204" pitchFamily="66" charset="0"/>
              </a:rPr>
              <a:t>Cette stratégie s’appelle </a:t>
            </a:r>
            <a:r>
              <a:rPr lang="fr-FR" sz="3600" b="1" i="1" dirty="0">
                <a:solidFill>
                  <a:srgbClr val="FF0000"/>
                </a:solidFill>
                <a:latin typeface="Comic Sans MS" panose="030F0702030302020204" pitchFamily="66" charset="0"/>
              </a:rPr>
              <a:t>S’aider du contexte pour comprendre le sens d’un mot inconnu.</a:t>
            </a:r>
          </a:p>
        </p:txBody>
      </p:sp>
    </p:spTree>
    <p:extLst>
      <p:ext uri="{BB962C8B-B14F-4D97-AF65-F5344CB8AC3E}">
        <p14:creationId xmlns:p14="http://schemas.microsoft.com/office/powerpoint/2010/main" val="351960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Explication</a:t>
            </a:r>
            <a:endParaRPr lang="fr-FR" sz="1801" dirty="0">
              <a:latin typeface="Comic Sans MS" panose="030F0702030302020204" pitchFamily="66" charset="0"/>
            </a:endParaRPr>
          </a:p>
        </p:txBody>
      </p:sp>
      <p:sp>
        <p:nvSpPr>
          <p:cNvPr id="8" name="ZoneTexte 7">
            <a:extLst>
              <a:ext uri="{FF2B5EF4-FFF2-40B4-BE49-F238E27FC236}">
                <a16:creationId xmlns:a16="http://schemas.microsoft.com/office/drawing/2014/main" id="{763400B3-1DAF-1CEF-5D9E-60629C8871E5}"/>
              </a:ext>
            </a:extLst>
          </p:cNvPr>
          <p:cNvSpPr txBox="1"/>
          <p:nvPr/>
        </p:nvSpPr>
        <p:spPr>
          <a:xfrm>
            <a:off x="581549" y="1166842"/>
            <a:ext cx="11028901" cy="4524315"/>
          </a:xfrm>
          <a:prstGeom prst="rect">
            <a:avLst/>
          </a:prstGeom>
          <a:noFill/>
        </p:spPr>
        <p:txBody>
          <a:bodyPr wrap="square" rtlCol="0">
            <a:spAutoFit/>
          </a:bodyPr>
          <a:lstStyle/>
          <a:p>
            <a:pPr algn="ctr"/>
            <a:r>
              <a:rPr lang="fr-FR" sz="3600" b="1" i="1" dirty="0">
                <a:latin typeface="Comic Sans MS" panose="030F0702030302020204" pitchFamily="66" charset="0"/>
              </a:rPr>
              <a:t>« Lors de nos lectures, nous tombons parfois sur des mots nouveaux qui nous sont inconnus. Quelquefois, le contexte, c’est-à-dire le texte autour du mot, nous permet d’en trouver la signification. Le contexte peut fournir des indices qu’il faut repérer et qui nous permettent de deviner ou d’inférer le sens du mot inconnu. »</a:t>
            </a:r>
          </a:p>
        </p:txBody>
      </p:sp>
    </p:spTree>
    <p:extLst>
      <p:ext uri="{BB962C8B-B14F-4D97-AF65-F5344CB8AC3E}">
        <p14:creationId xmlns:p14="http://schemas.microsoft.com/office/powerpoint/2010/main" val="3160511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E9DE1-1E20-B215-EDDE-09BB1D34B050}"/>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B8FF9A50-BBA0-AD59-1352-DBA89612B100}"/>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Explication</a:t>
            </a:r>
            <a:endParaRPr lang="fr-FR" sz="1801" dirty="0">
              <a:latin typeface="Comic Sans MS" panose="030F0702030302020204" pitchFamily="66" charset="0"/>
            </a:endParaRPr>
          </a:p>
        </p:txBody>
      </p:sp>
      <p:pic>
        <p:nvPicPr>
          <p:cNvPr id="9" name="Image 8">
            <a:extLst>
              <a:ext uri="{FF2B5EF4-FFF2-40B4-BE49-F238E27FC236}">
                <a16:creationId xmlns:a16="http://schemas.microsoft.com/office/drawing/2014/main" id="{0E09D3F3-06ED-9E71-DB33-391B1EF76377}"/>
              </a:ext>
            </a:extLst>
          </p:cNvPr>
          <p:cNvPicPr>
            <a:picLocks noGrp="1" noRot="1" noChangeAspect="1" noMove="1" noResize="1" noEditPoints="1" noAdjustHandles="1" noChangeArrowheads="1" noChangeShapeType="1" noCrop="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503158" y="1590316"/>
            <a:ext cx="11474545" cy="4915784"/>
          </a:xfrm>
          <a:prstGeom prst="rect">
            <a:avLst/>
          </a:prstGeom>
        </p:spPr>
      </p:pic>
      <p:sp>
        <p:nvSpPr>
          <p:cNvPr id="3" name="ZoneTexte 2">
            <a:extLst>
              <a:ext uri="{FF2B5EF4-FFF2-40B4-BE49-F238E27FC236}">
                <a16:creationId xmlns:a16="http://schemas.microsoft.com/office/drawing/2014/main" id="{1666CED4-9B76-9A02-BEA8-8C1947591BF2}"/>
              </a:ext>
            </a:extLst>
          </p:cNvPr>
          <p:cNvSpPr txBox="1"/>
          <p:nvPr/>
        </p:nvSpPr>
        <p:spPr>
          <a:xfrm>
            <a:off x="581549" y="530841"/>
            <a:ext cx="11028901" cy="523220"/>
          </a:xfrm>
          <a:prstGeom prst="rect">
            <a:avLst/>
          </a:prstGeom>
          <a:noFill/>
        </p:spPr>
        <p:txBody>
          <a:bodyPr wrap="square" rtlCol="0">
            <a:spAutoFit/>
          </a:bodyPr>
          <a:lstStyle/>
          <a:p>
            <a:pPr algn="ctr"/>
            <a:r>
              <a:rPr lang="fr-FR" sz="2800" b="1" i="1" dirty="0">
                <a:latin typeface="Comic Sans MS" panose="030F0702030302020204" pitchFamily="66" charset="0"/>
              </a:rPr>
              <a:t>« Que veut dire le mot « </a:t>
            </a:r>
            <a:r>
              <a:rPr lang="fr-FR" sz="2800" b="1" i="1" dirty="0" err="1">
                <a:latin typeface="Comic Sans MS" panose="030F0702030302020204" pitchFamily="66" charset="0"/>
              </a:rPr>
              <a:t>keja</a:t>
            </a:r>
            <a:r>
              <a:rPr lang="fr-FR" sz="2800" b="1" i="1" dirty="0">
                <a:latin typeface="Comic Sans MS" panose="030F0702030302020204" pitchFamily="66" charset="0"/>
              </a:rPr>
              <a:t> » ? »</a:t>
            </a:r>
          </a:p>
        </p:txBody>
      </p:sp>
      <p:sp>
        <p:nvSpPr>
          <p:cNvPr id="4" name="Rectangle 3">
            <a:extLst>
              <a:ext uri="{FF2B5EF4-FFF2-40B4-BE49-F238E27FC236}">
                <a16:creationId xmlns:a16="http://schemas.microsoft.com/office/drawing/2014/main" id="{9EF1390B-5AAC-760F-FD04-1D83306B67B4}"/>
              </a:ext>
            </a:extLst>
          </p:cNvPr>
          <p:cNvSpPr/>
          <p:nvPr/>
        </p:nvSpPr>
        <p:spPr>
          <a:xfrm>
            <a:off x="4968240" y="2306320"/>
            <a:ext cx="6888480"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A370AA11-261E-F17E-696D-DC02F3194933}"/>
              </a:ext>
            </a:extLst>
          </p:cNvPr>
          <p:cNvSpPr/>
          <p:nvPr/>
        </p:nvSpPr>
        <p:spPr>
          <a:xfrm>
            <a:off x="701040" y="2981960"/>
            <a:ext cx="2489200"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B81EE12F-C4CA-3EF7-77FE-0FC1A1D29392}"/>
              </a:ext>
            </a:extLst>
          </p:cNvPr>
          <p:cNvSpPr/>
          <p:nvPr/>
        </p:nvSpPr>
        <p:spPr>
          <a:xfrm>
            <a:off x="8483600" y="4406210"/>
            <a:ext cx="3373120"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CECC3D7-4CCE-0926-F78E-C1F176D8BA6D}"/>
              </a:ext>
            </a:extLst>
          </p:cNvPr>
          <p:cNvSpPr/>
          <p:nvPr/>
        </p:nvSpPr>
        <p:spPr>
          <a:xfrm>
            <a:off x="701040" y="5098664"/>
            <a:ext cx="5019040"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C75FA844-3662-FF53-72BC-53EC727C01A6}"/>
              </a:ext>
            </a:extLst>
          </p:cNvPr>
          <p:cNvSpPr txBox="1"/>
          <p:nvPr/>
        </p:nvSpPr>
        <p:spPr>
          <a:xfrm>
            <a:off x="133991" y="1055774"/>
            <a:ext cx="11924015" cy="523220"/>
          </a:xfrm>
          <a:prstGeom prst="rect">
            <a:avLst/>
          </a:prstGeom>
          <a:noFill/>
        </p:spPr>
        <p:txBody>
          <a:bodyPr wrap="square" rtlCol="0">
            <a:spAutoFit/>
          </a:bodyPr>
          <a:lstStyle/>
          <a:p>
            <a:pPr algn="ctr"/>
            <a:r>
              <a:rPr lang="fr-FR" sz="2800" b="1" i="1" dirty="0">
                <a:latin typeface="Comic Sans MS" panose="030F0702030302020204" pitchFamily="66" charset="0"/>
              </a:rPr>
              <a:t>« Quels indices du texte permettent de valider votre réponse ? »</a:t>
            </a:r>
          </a:p>
        </p:txBody>
      </p:sp>
      <p:sp>
        <p:nvSpPr>
          <p:cNvPr id="11" name="ZoneTexte 10">
            <a:extLst>
              <a:ext uri="{FF2B5EF4-FFF2-40B4-BE49-F238E27FC236}">
                <a16:creationId xmlns:a16="http://schemas.microsoft.com/office/drawing/2014/main" id="{361E2899-78CE-75B5-8315-D125C68CBE5B}"/>
              </a:ext>
            </a:extLst>
          </p:cNvPr>
          <p:cNvSpPr txBox="1"/>
          <p:nvPr/>
        </p:nvSpPr>
        <p:spPr>
          <a:xfrm>
            <a:off x="53688" y="5840344"/>
            <a:ext cx="11924015" cy="954107"/>
          </a:xfrm>
          <a:prstGeom prst="rect">
            <a:avLst/>
          </a:prstGeom>
          <a:solidFill>
            <a:schemeClr val="bg1"/>
          </a:solidFill>
        </p:spPr>
        <p:txBody>
          <a:bodyPr wrap="square" rtlCol="0">
            <a:spAutoFit/>
          </a:bodyPr>
          <a:lstStyle/>
          <a:p>
            <a:pPr algn="ctr"/>
            <a:r>
              <a:rPr lang="fr-FR" sz="2800" b="1" i="1" dirty="0">
                <a:latin typeface="Comic Sans MS" panose="030F0702030302020204" pitchFamily="66" charset="0"/>
              </a:rPr>
              <a:t>« C’est donc le contexte, les phrases autour du mot, qui m’a permis de comprendre le mot « </a:t>
            </a:r>
            <a:r>
              <a:rPr lang="fr-FR" sz="2800" b="1" i="1" dirty="0" err="1">
                <a:latin typeface="Comic Sans MS" panose="030F0702030302020204" pitchFamily="66" charset="0"/>
              </a:rPr>
              <a:t>keja</a:t>
            </a:r>
            <a:r>
              <a:rPr lang="fr-FR" sz="2800" b="1" i="1" dirty="0">
                <a:latin typeface="Comic Sans MS" panose="030F0702030302020204" pitchFamily="66" charset="0"/>
              </a:rPr>
              <a:t> ».»</a:t>
            </a:r>
          </a:p>
        </p:txBody>
      </p:sp>
    </p:spTree>
    <p:extLst>
      <p:ext uri="{BB962C8B-B14F-4D97-AF65-F5344CB8AC3E}">
        <p14:creationId xmlns:p14="http://schemas.microsoft.com/office/powerpoint/2010/main" val="78493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0" grpId="0"/>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59B11-3541-13BC-E566-E0C88AA27D8D}"/>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1BAFBAE0-FC85-046F-6C3B-7EB84EA0FF1E}"/>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Pratique guidée</a:t>
            </a:r>
            <a:endParaRPr lang="fr-FR" sz="1801" dirty="0">
              <a:latin typeface="Comic Sans MS" panose="030F0702030302020204" pitchFamily="66" charset="0"/>
            </a:endParaRPr>
          </a:p>
        </p:txBody>
      </p:sp>
      <p:sp>
        <p:nvSpPr>
          <p:cNvPr id="4" name="ZoneTexte 3">
            <a:extLst>
              <a:ext uri="{FF2B5EF4-FFF2-40B4-BE49-F238E27FC236}">
                <a16:creationId xmlns:a16="http://schemas.microsoft.com/office/drawing/2014/main" id="{ACF4BCC9-721B-7CFF-E60F-09812FEAFA92}"/>
              </a:ext>
            </a:extLst>
          </p:cNvPr>
          <p:cNvSpPr txBox="1"/>
          <p:nvPr/>
        </p:nvSpPr>
        <p:spPr>
          <a:xfrm>
            <a:off x="594851" y="788923"/>
            <a:ext cx="11190749" cy="646331"/>
          </a:xfrm>
          <a:prstGeom prst="rect">
            <a:avLst/>
          </a:prstGeom>
          <a:noFill/>
        </p:spPr>
        <p:txBody>
          <a:bodyPr wrap="square" rtlCol="0">
            <a:spAutoFit/>
          </a:bodyPr>
          <a:lstStyle/>
          <a:p>
            <a:pPr algn="ctr"/>
            <a:r>
              <a:rPr lang="fr-FR" sz="3600" b="1" i="1" dirty="0">
                <a:latin typeface="Comic Sans MS" panose="030F0702030302020204" pitchFamily="66" charset="0"/>
              </a:rPr>
              <a:t>« Que veut dire « </a:t>
            </a:r>
            <a:r>
              <a:rPr lang="fr-FR" sz="3600" b="1" i="1" dirty="0">
                <a:solidFill>
                  <a:srgbClr val="FF0000"/>
                </a:solidFill>
                <a:latin typeface="Comic Sans MS" panose="030F0702030302020204" pitchFamily="66" charset="0"/>
              </a:rPr>
              <a:t>Tintinnabuler</a:t>
            </a:r>
            <a:r>
              <a:rPr lang="fr-FR" sz="3600" b="1" i="1" dirty="0">
                <a:latin typeface="Comic Sans MS" panose="030F0702030302020204" pitchFamily="66" charset="0"/>
              </a:rPr>
              <a:t> » ? »</a:t>
            </a:r>
          </a:p>
        </p:txBody>
      </p:sp>
      <p:pic>
        <p:nvPicPr>
          <p:cNvPr id="17" name="Image 16">
            <a:extLst>
              <a:ext uri="{FF2B5EF4-FFF2-40B4-BE49-F238E27FC236}">
                <a16:creationId xmlns:a16="http://schemas.microsoft.com/office/drawing/2014/main" id="{B080B7C2-A3C0-DF4D-B7A4-19A1ABBA876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291844" y="1808852"/>
            <a:ext cx="11608311" cy="3051328"/>
          </a:xfrm>
          <a:prstGeom prst="rect">
            <a:avLst/>
          </a:prstGeom>
        </p:spPr>
      </p:pic>
      <p:sp>
        <p:nvSpPr>
          <p:cNvPr id="18" name="ZoneTexte 17">
            <a:extLst>
              <a:ext uri="{FF2B5EF4-FFF2-40B4-BE49-F238E27FC236}">
                <a16:creationId xmlns:a16="http://schemas.microsoft.com/office/drawing/2014/main" id="{78E34433-9DCD-FE7E-AC8A-0CB52E4B391D}"/>
              </a:ext>
            </a:extLst>
          </p:cNvPr>
          <p:cNvSpPr txBox="1"/>
          <p:nvPr/>
        </p:nvSpPr>
        <p:spPr>
          <a:xfrm>
            <a:off x="425369" y="4972168"/>
            <a:ext cx="11529711" cy="523220"/>
          </a:xfrm>
          <a:prstGeom prst="rect">
            <a:avLst/>
          </a:prstGeom>
          <a:noFill/>
        </p:spPr>
        <p:txBody>
          <a:bodyPr wrap="square" rtlCol="0">
            <a:spAutoFit/>
          </a:bodyPr>
          <a:lstStyle/>
          <a:p>
            <a:pPr algn="ctr"/>
            <a:r>
              <a:rPr lang="fr-FR" sz="2800" dirty="0">
                <a:solidFill>
                  <a:srgbClr val="FF0000"/>
                </a:solidFill>
                <a:latin typeface="Comic Sans MS" panose="030F0702030302020204" pitchFamily="66" charset="0"/>
              </a:rPr>
              <a:t>Tintinnabuler = Sonner</a:t>
            </a:r>
          </a:p>
        </p:txBody>
      </p:sp>
      <p:sp>
        <p:nvSpPr>
          <p:cNvPr id="19" name="Rectangle 18">
            <a:extLst>
              <a:ext uri="{FF2B5EF4-FFF2-40B4-BE49-F238E27FC236}">
                <a16:creationId xmlns:a16="http://schemas.microsoft.com/office/drawing/2014/main" id="{EE809A78-1817-8A2D-0007-55FDDF6E3EBA}"/>
              </a:ext>
            </a:extLst>
          </p:cNvPr>
          <p:cNvSpPr/>
          <p:nvPr/>
        </p:nvSpPr>
        <p:spPr>
          <a:xfrm>
            <a:off x="425368" y="1864732"/>
            <a:ext cx="4359991"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C6A0235B-6D12-E9AF-D5B4-D6D3B7787A34}"/>
              </a:ext>
            </a:extLst>
          </p:cNvPr>
          <p:cNvSpPr/>
          <p:nvPr/>
        </p:nvSpPr>
        <p:spPr>
          <a:xfrm>
            <a:off x="7284720" y="2587756"/>
            <a:ext cx="4481912"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4229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B840F-184A-5897-A665-4F956724F9C4}"/>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E224178F-DEA3-2860-132F-5B959729C1D3}"/>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Pratique guidée</a:t>
            </a:r>
            <a:endParaRPr lang="fr-FR" sz="1801" dirty="0">
              <a:latin typeface="Comic Sans MS" panose="030F0702030302020204" pitchFamily="66" charset="0"/>
            </a:endParaRPr>
          </a:p>
        </p:txBody>
      </p:sp>
      <p:sp>
        <p:nvSpPr>
          <p:cNvPr id="4" name="ZoneTexte 3">
            <a:extLst>
              <a:ext uri="{FF2B5EF4-FFF2-40B4-BE49-F238E27FC236}">
                <a16:creationId xmlns:a16="http://schemas.microsoft.com/office/drawing/2014/main" id="{4200B3F8-0F21-3E66-8C51-18E335896088}"/>
              </a:ext>
            </a:extLst>
          </p:cNvPr>
          <p:cNvSpPr txBox="1"/>
          <p:nvPr/>
        </p:nvSpPr>
        <p:spPr>
          <a:xfrm>
            <a:off x="594851" y="788923"/>
            <a:ext cx="11190749" cy="646331"/>
          </a:xfrm>
          <a:prstGeom prst="rect">
            <a:avLst/>
          </a:prstGeom>
          <a:noFill/>
        </p:spPr>
        <p:txBody>
          <a:bodyPr wrap="square" rtlCol="0">
            <a:spAutoFit/>
          </a:bodyPr>
          <a:lstStyle/>
          <a:p>
            <a:pPr algn="ctr"/>
            <a:r>
              <a:rPr lang="fr-FR" sz="3600" b="1" i="1" dirty="0">
                <a:latin typeface="Comic Sans MS" panose="030F0702030302020204" pitchFamily="66" charset="0"/>
              </a:rPr>
              <a:t>« Que veut dire « </a:t>
            </a:r>
            <a:r>
              <a:rPr lang="fr-FR" sz="3600" b="1" i="1" dirty="0">
                <a:solidFill>
                  <a:srgbClr val="FF0000"/>
                </a:solidFill>
                <a:latin typeface="Comic Sans MS" panose="030F0702030302020204" pitchFamily="66" charset="0"/>
              </a:rPr>
              <a:t>Morigéner</a:t>
            </a:r>
            <a:r>
              <a:rPr lang="fr-FR" sz="3600" b="1" i="1" dirty="0">
                <a:latin typeface="Comic Sans MS" panose="030F0702030302020204" pitchFamily="66" charset="0"/>
              </a:rPr>
              <a:t> » ? »</a:t>
            </a:r>
          </a:p>
        </p:txBody>
      </p:sp>
      <p:sp>
        <p:nvSpPr>
          <p:cNvPr id="18" name="ZoneTexte 17">
            <a:extLst>
              <a:ext uri="{FF2B5EF4-FFF2-40B4-BE49-F238E27FC236}">
                <a16:creationId xmlns:a16="http://schemas.microsoft.com/office/drawing/2014/main" id="{79948128-4962-81E1-4B71-3BF283E67524}"/>
              </a:ext>
            </a:extLst>
          </p:cNvPr>
          <p:cNvSpPr txBox="1"/>
          <p:nvPr/>
        </p:nvSpPr>
        <p:spPr>
          <a:xfrm>
            <a:off x="425369" y="4972168"/>
            <a:ext cx="11529711" cy="523220"/>
          </a:xfrm>
          <a:prstGeom prst="rect">
            <a:avLst/>
          </a:prstGeom>
          <a:noFill/>
        </p:spPr>
        <p:txBody>
          <a:bodyPr wrap="square" rtlCol="0">
            <a:spAutoFit/>
          </a:bodyPr>
          <a:lstStyle/>
          <a:p>
            <a:pPr algn="ctr"/>
            <a:r>
              <a:rPr lang="fr-FR" sz="2800" dirty="0">
                <a:solidFill>
                  <a:srgbClr val="FF0000"/>
                </a:solidFill>
                <a:latin typeface="Comic Sans MS" panose="030F0702030302020204" pitchFamily="66" charset="0"/>
              </a:rPr>
              <a:t>Morigéner = Gronder</a:t>
            </a:r>
          </a:p>
        </p:txBody>
      </p:sp>
      <p:pic>
        <p:nvPicPr>
          <p:cNvPr id="5" name="Image 4">
            <a:extLst>
              <a:ext uri="{FF2B5EF4-FFF2-40B4-BE49-F238E27FC236}">
                <a16:creationId xmlns:a16="http://schemas.microsoft.com/office/drawing/2014/main" id="{A29CFDD5-4D41-8C59-BA7D-9C98DDB4BDD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Lst>
          </a:blip>
          <a:stretch>
            <a:fillRect/>
          </a:stretch>
        </p:blipFill>
        <p:spPr>
          <a:xfrm>
            <a:off x="136527" y="1804714"/>
            <a:ext cx="11918945" cy="3065626"/>
          </a:xfrm>
          <a:prstGeom prst="rect">
            <a:avLst/>
          </a:prstGeom>
        </p:spPr>
      </p:pic>
      <p:sp>
        <p:nvSpPr>
          <p:cNvPr id="6" name="Rectangle 5">
            <a:extLst>
              <a:ext uri="{FF2B5EF4-FFF2-40B4-BE49-F238E27FC236}">
                <a16:creationId xmlns:a16="http://schemas.microsoft.com/office/drawing/2014/main" id="{BED7EDF8-6D9B-A01F-F6E1-70AF5B6EEA36}"/>
              </a:ext>
            </a:extLst>
          </p:cNvPr>
          <p:cNvSpPr/>
          <p:nvPr/>
        </p:nvSpPr>
        <p:spPr>
          <a:xfrm>
            <a:off x="3916003" y="1804714"/>
            <a:ext cx="7767997"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748C6206-E5A2-C31A-ADC1-7D2A2D62E10F}"/>
              </a:ext>
            </a:extLst>
          </p:cNvPr>
          <p:cNvSpPr/>
          <p:nvPr/>
        </p:nvSpPr>
        <p:spPr>
          <a:xfrm>
            <a:off x="3916002" y="2545014"/>
            <a:ext cx="7767997"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676E657D-7674-A92A-6A37-1F2A329568E0}"/>
              </a:ext>
            </a:extLst>
          </p:cNvPr>
          <p:cNvSpPr/>
          <p:nvPr/>
        </p:nvSpPr>
        <p:spPr>
          <a:xfrm>
            <a:off x="425369" y="3940767"/>
            <a:ext cx="8830391" cy="74168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8809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BA395-75AC-D9FE-9FE7-DBAFE35D2A4F}"/>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C022C3F-72A7-A7F8-B2FD-B19AB85291A1}"/>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Pratique autonome</a:t>
            </a:r>
            <a:endParaRPr lang="fr-FR" sz="1801" dirty="0">
              <a:latin typeface="Comic Sans MS" panose="030F0702030302020204" pitchFamily="66" charset="0"/>
            </a:endParaRPr>
          </a:p>
        </p:txBody>
      </p:sp>
      <p:sp>
        <p:nvSpPr>
          <p:cNvPr id="4" name="ZoneTexte 3">
            <a:extLst>
              <a:ext uri="{FF2B5EF4-FFF2-40B4-BE49-F238E27FC236}">
                <a16:creationId xmlns:a16="http://schemas.microsoft.com/office/drawing/2014/main" id="{4BABD8AA-E3BA-F44C-35B3-155E78927ACC}"/>
              </a:ext>
            </a:extLst>
          </p:cNvPr>
          <p:cNvSpPr txBox="1"/>
          <p:nvPr/>
        </p:nvSpPr>
        <p:spPr>
          <a:xfrm>
            <a:off x="331143" y="698622"/>
            <a:ext cx="11529711" cy="400110"/>
          </a:xfrm>
          <a:prstGeom prst="rect">
            <a:avLst/>
          </a:prstGeom>
          <a:noFill/>
        </p:spPr>
        <p:txBody>
          <a:bodyPr wrap="square" rtlCol="0">
            <a:spAutoFit/>
          </a:bodyPr>
          <a:lstStyle/>
          <a:p>
            <a:pPr algn="ctr"/>
            <a:r>
              <a:rPr lang="fr-FR" sz="2000" b="1" i="1" dirty="0">
                <a:latin typeface="Comic Sans MS" panose="030F0702030302020204" pitchFamily="66" charset="0"/>
              </a:rPr>
              <a:t>« Sur votre ardoise, vous allez devoir trouver la définition des mots soulignés. »</a:t>
            </a:r>
          </a:p>
        </p:txBody>
      </p:sp>
      <p:pic>
        <p:nvPicPr>
          <p:cNvPr id="8" name="Image 7">
            <a:extLst>
              <a:ext uri="{FF2B5EF4-FFF2-40B4-BE49-F238E27FC236}">
                <a16:creationId xmlns:a16="http://schemas.microsoft.com/office/drawing/2014/main" id="{5255D72E-5304-0178-25A4-F08A440DC83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62499" y="1230895"/>
            <a:ext cx="10667001" cy="5206942"/>
          </a:xfrm>
          <a:prstGeom prst="rect">
            <a:avLst/>
          </a:prstGeom>
        </p:spPr>
      </p:pic>
      <p:sp>
        <p:nvSpPr>
          <p:cNvPr id="9" name="ZoneTexte 8">
            <a:extLst>
              <a:ext uri="{FF2B5EF4-FFF2-40B4-BE49-F238E27FC236}">
                <a16:creationId xmlns:a16="http://schemas.microsoft.com/office/drawing/2014/main" id="{F02C620C-DCD4-BBDF-8252-E8E80D193213}"/>
              </a:ext>
            </a:extLst>
          </p:cNvPr>
          <p:cNvSpPr txBox="1"/>
          <p:nvPr/>
        </p:nvSpPr>
        <p:spPr>
          <a:xfrm>
            <a:off x="432743" y="2915966"/>
            <a:ext cx="11529711" cy="523220"/>
          </a:xfrm>
          <a:prstGeom prst="rect">
            <a:avLst/>
          </a:prstGeom>
          <a:noFill/>
        </p:spPr>
        <p:txBody>
          <a:bodyPr wrap="square" rtlCol="0">
            <a:spAutoFit/>
          </a:bodyPr>
          <a:lstStyle/>
          <a:p>
            <a:pPr algn="ctr"/>
            <a:r>
              <a:rPr lang="fr-FR" sz="2800" dirty="0">
                <a:solidFill>
                  <a:srgbClr val="FF0000"/>
                </a:solidFill>
                <a:latin typeface="Comic Sans MS" panose="030F0702030302020204" pitchFamily="66" charset="0"/>
              </a:rPr>
              <a:t>Épîtres = Lettres</a:t>
            </a:r>
          </a:p>
        </p:txBody>
      </p:sp>
      <p:sp>
        <p:nvSpPr>
          <p:cNvPr id="10" name="ZoneTexte 9">
            <a:extLst>
              <a:ext uri="{FF2B5EF4-FFF2-40B4-BE49-F238E27FC236}">
                <a16:creationId xmlns:a16="http://schemas.microsoft.com/office/drawing/2014/main" id="{22278E33-2674-CEC7-80D8-B5AA9A467799}"/>
              </a:ext>
            </a:extLst>
          </p:cNvPr>
          <p:cNvSpPr txBox="1"/>
          <p:nvPr/>
        </p:nvSpPr>
        <p:spPr>
          <a:xfrm>
            <a:off x="432743" y="4601037"/>
            <a:ext cx="11529711" cy="523220"/>
          </a:xfrm>
          <a:prstGeom prst="rect">
            <a:avLst/>
          </a:prstGeom>
          <a:noFill/>
        </p:spPr>
        <p:txBody>
          <a:bodyPr wrap="square" rtlCol="0">
            <a:spAutoFit/>
          </a:bodyPr>
          <a:lstStyle/>
          <a:p>
            <a:pPr algn="ctr"/>
            <a:r>
              <a:rPr lang="fr-FR" sz="2800" dirty="0">
                <a:solidFill>
                  <a:srgbClr val="FF0000"/>
                </a:solidFill>
                <a:latin typeface="Comic Sans MS" panose="030F0702030302020204" pitchFamily="66" charset="0"/>
              </a:rPr>
              <a:t>Geôlier = Le gardien</a:t>
            </a:r>
          </a:p>
        </p:txBody>
      </p:sp>
      <p:sp>
        <p:nvSpPr>
          <p:cNvPr id="11" name="ZoneTexte 10">
            <a:extLst>
              <a:ext uri="{FF2B5EF4-FFF2-40B4-BE49-F238E27FC236}">
                <a16:creationId xmlns:a16="http://schemas.microsoft.com/office/drawing/2014/main" id="{E1AD61DA-C26B-357C-9D43-B9D81C7600C4}"/>
              </a:ext>
            </a:extLst>
          </p:cNvPr>
          <p:cNvSpPr txBox="1"/>
          <p:nvPr/>
        </p:nvSpPr>
        <p:spPr>
          <a:xfrm>
            <a:off x="534342" y="6313761"/>
            <a:ext cx="11529711" cy="523220"/>
          </a:xfrm>
          <a:prstGeom prst="rect">
            <a:avLst/>
          </a:prstGeom>
          <a:noFill/>
        </p:spPr>
        <p:txBody>
          <a:bodyPr wrap="square" rtlCol="0">
            <a:spAutoFit/>
          </a:bodyPr>
          <a:lstStyle/>
          <a:p>
            <a:pPr algn="ctr"/>
            <a:r>
              <a:rPr lang="fr-FR" sz="2800" dirty="0">
                <a:solidFill>
                  <a:srgbClr val="FF0000"/>
                </a:solidFill>
                <a:latin typeface="Comic Sans MS" panose="030F0702030302020204" pitchFamily="66" charset="0"/>
              </a:rPr>
              <a:t>Obliqua = tourna</a:t>
            </a:r>
          </a:p>
        </p:txBody>
      </p:sp>
      <p:sp>
        <p:nvSpPr>
          <p:cNvPr id="12" name="Rectangle 11">
            <a:extLst>
              <a:ext uri="{FF2B5EF4-FFF2-40B4-BE49-F238E27FC236}">
                <a16:creationId xmlns:a16="http://schemas.microsoft.com/office/drawing/2014/main" id="{E7E709F5-0A37-165F-6E35-ED066DE88380}"/>
              </a:ext>
            </a:extLst>
          </p:cNvPr>
          <p:cNvSpPr/>
          <p:nvPr/>
        </p:nvSpPr>
        <p:spPr>
          <a:xfrm>
            <a:off x="821119" y="1737363"/>
            <a:ext cx="2064321"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FE012724-5A22-CF84-EA12-A5D62D82F4B3}"/>
              </a:ext>
            </a:extLst>
          </p:cNvPr>
          <p:cNvSpPr/>
          <p:nvPr/>
        </p:nvSpPr>
        <p:spPr>
          <a:xfrm>
            <a:off x="6506572" y="1774592"/>
            <a:ext cx="4588148"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4086EA41-D527-333B-0B55-DA17098638E7}"/>
              </a:ext>
            </a:extLst>
          </p:cNvPr>
          <p:cNvSpPr/>
          <p:nvPr/>
        </p:nvSpPr>
        <p:spPr>
          <a:xfrm>
            <a:off x="821119" y="2288236"/>
            <a:ext cx="1546162"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357B65C-752B-0070-4D7B-6A2593716334}"/>
              </a:ext>
            </a:extLst>
          </p:cNvPr>
          <p:cNvSpPr/>
          <p:nvPr/>
        </p:nvSpPr>
        <p:spPr>
          <a:xfrm>
            <a:off x="892239" y="4000960"/>
            <a:ext cx="7957121"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5152A4B0-0E10-D0D2-DB1C-139AD9FC65FD}"/>
              </a:ext>
            </a:extLst>
          </p:cNvPr>
          <p:cNvSpPr/>
          <p:nvPr/>
        </p:nvSpPr>
        <p:spPr>
          <a:xfrm>
            <a:off x="823460" y="5724460"/>
            <a:ext cx="6298700"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86197F79-994B-0F09-75DE-3930EA8DC466}"/>
              </a:ext>
            </a:extLst>
          </p:cNvPr>
          <p:cNvSpPr/>
          <p:nvPr/>
        </p:nvSpPr>
        <p:spPr>
          <a:xfrm>
            <a:off x="2233359" y="5201240"/>
            <a:ext cx="1251521" cy="523220"/>
          </a:xfrm>
          <a:prstGeom prst="rect">
            <a:avLst/>
          </a:prstGeom>
          <a:solidFill>
            <a:srgbClr val="FFFF00">
              <a:alpha val="39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40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6BE1-F2A4-78F3-4D7A-D3307DB7B55B}"/>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8EC9732E-6311-616B-986A-FCC1AFB96675}"/>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Pratique autonome</a:t>
            </a:r>
            <a:endParaRPr lang="fr-FR" sz="1801" dirty="0">
              <a:latin typeface="Comic Sans MS" panose="030F0702030302020204" pitchFamily="66" charset="0"/>
            </a:endParaRPr>
          </a:p>
        </p:txBody>
      </p:sp>
      <p:sp>
        <p:nvSpPr>
          <p:cNvPr id="4" name="ZoneTexte 3">
            <a:extLst>
              <a:ext uri="{FF2B5EF4-FFF2-40B4-BE49-F238E27FC236}">
                <a16:creationId xmlns:a16="http://schemas.microsoft.com/office/drawing/2014/main" id="{EDC9FE6C-6124-1794-51CC-A02C9DAAC9F5}"/>
              </a:ext>
            </a:extLst>
          </p:cNvPr>
          <p:cNvSpPr txBox="1"/>
          <p:nvPr/>
        </p:nvSpPr>
        <p:spPr>
          <a:xfrm>
            <a:off x="331142" y="830785"/>
            <a:ext cx="11529711" cy="707886"/>
          </a:xfrm>
          <a:prstGeom prst="rect">
            <a:avLst/>
          </a:prstGeom>
          <a:noFill/>
        </p:spPr>
        <p:txBody>
          <a:bodyPr wrap="square" rtlCol="0">
            <a:spAutoFit/>
          </a:bodyPr>
          <a:lstStyle/>
          <a:p>
            <a:pPr algn="ctr"/>
            <a:r>
              <a:rPr lang="fr-FR" sz="2000" b="1" i="1" dirty="0">
                <a:latin typeface="Comic Sans MS" panose="030F0702030302020204" pitchFamily="66" charset="0"/>
              </a:rPr>
              <a:t>« Vous allez lire en autonomie pendant 15 minutes. Vous aurez comme objectif de pratiquer cette stratégie pour enrichir votre vocabulaire. »</a:t>
            </a:r>
          </a:p>
        </p:txBody>
      </p:sp>
      <p:sp>
        <p:nvSpPr>
          <p:cNvPr id="3" name="ZoneTexte 2">
            <a:extLst>
              <a:ext uri="{FF2B5EF4-FFF2-40B4-BE49-F238E27FC236}">
                <a16:creationId xmlns:a16="http://schemas.microsoft.com/office/drawing/2014/main" id="{79B25CDF-3C57-42FD-B351-8E360F5DB54F}"/>
              </a:ext>
            </a:extLst>
          </p:cNvPr>
          <p:cNvSpPr txBox="1"/>
          <p:nvPr/>
        </p:nvSpPr>
        <p:spPr>
          <a:xfrm>
            <a:off x="178742" y="2305122"/>
            <a:ext cx="11529711" cy="707886"/>
          </a:xfrm>
          <a:prstGeom prst="rect">
            <a:avLst/>
          </a:prstGeom>
          <a:noFill/>
        </p:spPr>
        <p:txBody>
          <a:bodyPr wrap="square" rtlCol="0">
            <a:spAutoFit/>
          </a:bodyPr>
          <a:lstStyle/>
          <a:p>
            <a:pPr algn="ctr"/>
            <a:r>
              <a:rPr lang="fr-FR" sz="2000" dirty="0">
                <a:latin typeface="Comic Sans MS" panose="030F0702030302020204" pitchFamily="66" charset="0"/>
              </a:rPr>
              <a:t>Distribuer un post-it à chacun afin d’y noter les mots inconnus et la page ainsi que le sens de ces mots découverts grâce à cette stratégie.</a:t>
            </a:r>
          </a:p>
        </p:txBody>
      </p:sp>
      <p:pic>
        <p:nvPicPr>
          <p:cNvPr id="6" name="Image 5" descr="Une image contenant fournitures de bureau, fruit&#10;&#10;Description générée automatiquement">
            <a:extLst>
              <a:ext uri="{FF2B5EF4-FFF2-40B4-BE49-F238E27FC236}">
                <a16:creationId xmlns:a16="http://schemas.microsoft.com/office/drawing/2014/main" id="{A7FAA568-E8FB-FC31-BA24-5277112BE8F1}"/>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704" t="8592" r="10592" b="8297"/>
          <a:stretch/>
        </p:blipFill>
        <p:spPr>
          <a:xfrm>
            <a:off x="4891132" y="3403570"/>
            <a:ext cx="2804160" cy="3078540"/>
          </a:xfrm>
          <a:prstGeom prst="rect">
            <a:avLst/>
          </a:prstGeom>
        </p:spPr>
      </p:pic>
    </p:spTree>
    <p:extLst>
      <p:ext uri="{BB962C8B-B14F-4D97-AF65-F5344CB8AC3E}">
        <p14:creationId xmlns:p14="http://schemas.microsoft.com/office/powerpoint/2010/main" val="366732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FD7557E9-2CE0-B27C-EFC0-08210401A169}"/>
              </a:ext>
            </a:extLst>
          </p:cNvPr>
          <p:cNvSpPr txBox="1"/>
          <p:nvPr/>
        </p:nvSpPr>
        <p:spPr>
          <a:xfrm>
            <a:off x="821119" y="148347"/>
            <a:ext cx="11370907" cy="369460"/>
          </a:xfrm>
          <a:prstGeom prst="rect">
            <a:avLst/>
          </a:prstGeom>
          <a:solidFill>
            <a:schemeClr val="bg1">
              <a:lumMod val="65000"/>
            </a:schemeClr>
          </a:solidFill>
        </p:spPr>
        <p:txBody>
          <a:bodyPr wrap="square" rtlCol="0">
            <a:spAutoFit/>
          </a:bodyPr>
          <a:lstStyle/>
          <a:p>
            <a:pPr algn="just"/>
            <a:r>
              <a:rPr lang="fr-FR" sz="1801" b="1" u="sng" dirty="0">
                <a:latin typeface="Comic Sans MS" panose="030F0702030302020204" pitchFamily="66" charset="0"/>
              </a:rPr>
              <a:t>Bilan</a:t>
            </a:r>
            <a:endParaRPr lang="fr-FR" sz="1801" dirty="0">
              <a:latin typeface="Comic Sans MS" panose="030F0702030302020204" pitchFamily="66" charset="0"/>
            </a:endParaRPr>
          </a:p>
        </p:txBody>
      </p:sp>
      <p:sp>
        <p:nvSpPr>
          <p:cNvPr id="5" name="ZoneTexte 4">
            <a:extLst>
              <a:ext uri="{FF2B5EF4-FFF2-40B4-BE49-F238E27FC236}">
                <a16:creationId xmlns:a16="http://schemas.microsoft.com/office/drawing/2014/main" id="{EA27F97A-F2E3-FAAD-E7AD-8305B0AAD3B7}"/>
              </a:ext>
            </a:extLst>
          </p:cNvPr>
          <p:cNvSpPr txBox="1"/>
          <p:nvPr/>
        </p:nvSpPr>
        <p:spPr>
          <a:xfrm>
            <a:off x="450979" y="4293613"/>
            <a:ext cx="11290041" cy="830997"/>
          </a:xfrm>
          <a:prstGeom prst="rect">
            <a:avLst/>
          </a:prstGeom>
          <a:noFill/>
        </p:spPr>
        <p:txBody>
          <a:bodyPr wrap="square" rtlCol="0">
            <a:spAutoFit/>
          </a:bodyPr>
          <a:lstStyle/>
          <a:p>
            <a:pPr algn="just"/>
            <a:r>
              <a:rPr lang="fr-FR" sz="2400" dirty="0">
                <a:latin typeface="Comic Sans MS" panose="030F0702030302020204" pitchFamily="66" charset="0"/>
              </a:rPr>
              <a:t>Accrocher l’étiquette de la stratégie dans la colonne « Enrichir son vocabulaire. »</a:t>
            </a:r>
            <a:endParaRPr lang="fr-FR" sz="2400" b="1" dirty="0">
              <a:solidFill>
                <a:srgbClr val="FF0000"/>
              </a:solidFill>
              <a:latin typeface="Comic Sans MS" panose="030F0702030302020204" pitchFamily="66" charset="0"/>
            </a:endParaRPr>
          </a:p>
        </p:txBody>
      </p:sp>
      <p:sp>
        <p:nvSpPr>
          <p:cNvPr id="10" name="ZoneTexte 9">
            <a:extLst>
              <a:ext uri="{FF2B5EF4-FFF2-40B4-BE49-F238E27FC236}">
                <a16:creationId xmlns:a16="http://schemas.microsoft.com/office/drawing/2014/main" id="{283BEA10-8FF3-C899-F834-C978029F309C}"/>
              </a:ext>
            </a:extLst>
          </p:cNvPr>
          <p:cNvSpPr txBox="1"/>
          <p:nvPr/>
        </p:nvSpPr>
        <p:spPr>
          <a:xfrm>
            <a:off x="365707" y="719120"/>
            <a:ext cx="11290041" cy="830997"/>
          </a:xfrm>
          <a:prstGeom prst="rect">
            <a:avLst/>
          </a:prstGeom>
          <a:noFill/>
        </p:spPr>
        <p:txBody>
          <a:bodyPr wrap="square" rtlCol="0">
            <a:spAutoFit/>
          </a:bodyPr>
          <a:lstStyle/>
          <a:p>
            <a:pPr algn="ctr"/>
            <a:r>
              <a:rPr lang="fr-FR" sz="2400" b="1" i="1" dirty="0">
                <a:latin typeface="Comic Sans MS" panose="030F0702030302020204" pitchFamily="66" charset="0"/>
              </a:rPr>
              <a:t>« Avez-vous rencontré des mots nouveaux et avez-vous trouvé le sens à l’aide du contexte ? »</a:t>
            </a:r>
            <a:endParaRPr lang="fr-FR" sz="2400" b="1" i="1" dirty="0">
              <a:solidFill>
                <a:srgbClr val="FF0000"/>
              </a:solidFill>
              <a:latin typeface="Comic Sans MS" panose="030F0702030302020204" pitchFamily="66" charset="0"/>
            </a:endParaRPr>
          </a:p>
        </p:txBody>
      </p:sp>
      <p:sp>
        <p:nvSpPr>
          <p:cNvPr id="4" name="ZoneTexte 3">
            <a:extLst>
              <a:ext uri="{FF2B5EF4-FFF2-40B4-BE49-F238E27FC236}">
                <a16:creationId xmlns:a16="http://schemas.microsoft.com/office/drawing/2014/main" id="{BBC83650-5F22-343F-FEAE-782621D94C73}"/>
              </a:ext>
            </a:extLst>
          </p:cNvPr>
          <p:cNvSpPr txBox="1"/>
          <p:nvPr/>
        </p:nvSpPr>
        <p:spPr>
          <a:xfrm>
            <a:off x="450979" y="5544269"/>
            <a:ext cx="11290041" cy="1200329"/>
          </a:xfrm>
          <a:prstGeom prst="rect">
            <a:avLst/>
          </a:prstGeom>
          <a:noFill/>
        </p:spPr>
        <p:txBody>
          <a:bodyPr wrap="square" rtlCol="0">
            <a:spAutoFit/>
          </a:bodyPr>
          <a:lstStyle/>
          <a:p>
            <a:pPr algn="ctr"/>
            <a:r>
              <a:rPr lang="fr-FR" sz="3600" dirty="0">
                <a:solidFill>
                  <a:srgbClr val="FF0000"/>
                </a:solidFill>
                <a:latin typeface="Comic Sans MS" panose="030F0702030302020204" pitchFamily="66" charset="0"/>
              </a:rPr>
              <a:t>S’aider du contexte pour comprendre le sens d’un mot inconnu</a:t>
            </a:r>
            <a:endParaRPr lang="fr-FR" sz="3600" b="1" dirty="0">
              <a:solidFill>
                <a:srgbClr val="FF0000"/>
              </a:solidFill>
              <a:latin typeface="Comic Sans MS" panose="030F0702030302020204" pitchFamily="66" charset="0"/>
            </a:endParaRPr>
          </a:p>
        </p:txBody>
      </p:sp>
      <p:sp>
        <p:nvSpPr>
          <p:cNvPr id="3" name="ZoneTexte 2">
            <a:extLst>
              <a:ext uri="{FF2B5EF4-FFF2-40B4-BE49-F238E27FC236}">
                <a16:creationId xmlns:a16="http://schemas.microsoft.com/office/drawing/2014/main" id="{B207D460-2EA4-0C34-C8D2-260493F94B63}"/>
              </a:ext>
            </a:extLst>
          </p:cNvPr>
          <p:cNvSpPr txBox="1"/>
          <p:nvPr/>
        </p:nvSpPr>
        <p:spPr>
          <a:xfrm>
            <a:off x="450977" y="2053217"/>
            <a:ext cx="11290041" cy="461665"/>
          </a:xfrm>
          <a:prstGeom prst="rect">
            <a:avLst/>
          </a:prstGeom>
          <a:noFill/>
        </p:spPr>
        <p:txBody>
          <a:bodyPr wrap="square" rtlCol="0">
            <a:spAutoFit/>
          </a:bodyPr>
          <a:lstStyle/>
          <a:p>
            <a:pPr algn="ctr"/>
            <a:r>
              <a:rPr lang="fr-FR" sz="2400" b="1" i="1" dirty="0">
                <a:latin typeface="Comic Sans MS" panose="030F0702030302020204" pitchFamily="66" charset="0"/>
              </a:rPr>
              <a:t>« Qui peut me reformuler la stratégie étudiée ? »</a:t>
            </a:r>
            <a:endParaRPr lang="fr-FR" sz="2400" b="1" i="1" dirty="0">
              <a:solidFill>
                <a:srgbClr val="FF0000"/>
              </a:solidFill>
              <a:latin typeface="Comic Sans MS" panose="030F0702030302020204" pitchFamily="66" charset="0"/>
            </a:endParaRPr>
          </a:p>
        </p:txBody>
      </p:sp>
      <p:sp>
        <p:nvSpPr>
          <p:cNvPr id="6" name="ZoneTexte 5">
            <a:extLst>
              <a:ext uri="{FF2B5EF4-FFF2-40B4-BE49-F238E27FC236}">
                <a16:creationId xmlns:a16="http://schemas.microsoft.com/office/drawing/2014/main" id="{3E6BD52C-580A-C3E4-8A1F-78105562C30F}"/>
              </a:ext>
            </a:extLst>
          </p:cNvPr>
          <p:cNvSpPr txBox="1"/>
          <p:nvPr/>
        </p:nvSpPr>
        <p:spPr>
          <a:xfrm>
            <a:off x="450978" y="2849433"/>
            <a:ext cx="11290041" cy="461665"/>
          </a:xfrm>
          <a:prstGeom prst="rect">
            <a:avLst/>
          </a:prstGeom>
          <a:noFill/>
        </p:spPr>
        <p:txBody>
          <a:bodyPr wrap="square" rtlCol="0">
            <a:spAutoFit/>
          </a:bodyPr>
          <a:lstStyle/>
          <a:p>
            <a:pPr algn="ctr"/>
            <a:r>
              <a:rPr lang="fr-FR" sz="2400" dirty="0">
                <a:latin typeface="Comic Sans MS" panose="030F0702030302020204" pitchFamily="66" charset="0"/>
              </a:rPr>
              <a:t>Distribuer et lire la trace écrite.</a:t>
            </a:r>
            <a:endParaRPr lang="fr-FR" sz="2400"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2625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3" grpId="0"/>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5233</TotalTime>
  <Words>341</Words>
  <Application>Microsoft Office PowerPoint</Application>
  <PresentationFormat>Grand écran</PresentationFormat>
  <Paragraphs>38</Paragraphs>
  <Slides>10</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Calibri</vt:lpstr>
      <vt:lpstr>Calibri Light</vt:lpstr>
      <vt:lpstr>Comic Sans MS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BEGIN</dc:creator>
  <cp:lastModifiedBy>Fanny BEGIN</cp:lastModifiedBy>
  <cp:revision>16</cp:revision>
  <dcterms:created xsi:type="dcterms:W3CDTF">2023-05-21T06:14:44Z</dcterms:created>
  <dcterms:modified xsi:type="dcterms:W3CDTF">2024-11-12T20:31:54Z</dcterms:modified>
</cp:coreProperties>
</file>