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835475-C87F-4482-8ACA-A1CC81FA5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1"/>
    </mc:Choice>
    <mc:Fallback>
      <p:transition spd="slow" advTm="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D2F003-F227-4CB4-B894-6239B4831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2"/>
    </mc:Choice>
    <mc:Fallback>
      <p:transition spd="slow" advTm="7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664C5A-9756-47AA-8FD3-680780E6B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9"/>
    </mc:Choice>
    <mc:Fallback>
      <p:transition spd="slow" advTm="7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CF92A7-A6A6-448E-83CE-FDECF9DEE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6"/>
    </mc:Choice>
    <mc:Fallback>
      <p:transition spd="slow" advTm="7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AA7DD9-6D2C-41AE-8831-58D628027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9"/>
    </mc:Choice>
    <mc:Fallback>
      <p:transition spd="slow" advTm="7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370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208181-CA41-4AB3-9CA4-E0F6E1468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3"/>
    </mc:Choice>
    <mc:Fallback>
      <p:transition spd="slow" advTm="8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E07EB2-704C-49C0-8900-BCBA893DA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6"/>
    </mc:Choice>
    <mc:Fallback>
      <p:transition spd="slow" advTm="7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EE2E02-1A07-46FA-BEEC-0B6305CB0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6"/>
    </mc:Choice>
    <mc:Fallback>
      <p:transition spd="slow" advTm="8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EB962F-C0BE-4DC2-9106-EC132452C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2"/>
    </mc:Choice>
    <mc:Fallback>
      <p:transition spd="slow" advTm="8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4 100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1BD20D-F005-4DFB-A84A-F1D4EBF7A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2"/>
    </mc:Choice>
    <mc:Fallback>
      <p:transition spd="slow" advTm="8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8A54FD-07C7-45E4-ACF6-1AA48DD20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3"/>
    </mc:Choice>
    <mc:Fallback>
      <p:transition spd="slow" advTm="6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Quand Nurçin fait un pas, elle avance de 60 cm.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Nurçin parcourt-elle en 1 000 pas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978DBD-7964-4675-8D0B-1AFB00BF3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31"/>
    </mc:Choice>
    <mc:Fallback>
      <p:transition spd="slow" advTm="1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9439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3 300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500 000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2 500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510 000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60 000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DECF02-8D6B-430A-9D86-E77B33B9C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1"/>
    </mc:Choice>
    <mc:Fallback>
      <p:transition spd="slow" advTm="7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E27667-3420-4074-948F-CDEBD0159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7"/>
    </mc:Choice>
    <mc:Fallback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345C1E-8C11-419B-AEC9-9A1D4316C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7"/>
    </mc:Choice>
    <mc:Fallback>
      <p:transition spd="slow" advTm="6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02116D-3CD1-419E-B745-99B3C3845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2"/>
    </mc:Choice>
    <mc:Fallback>
      <p:transition spd="slow" advTm="8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5CF672-07CD-460B-8E65-07D16CF5D1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4E61F7-D913-4297-A725-4F57F21D5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0"/>
    </mc:Choice>
    <mc:Fallback>
      <p:transition spd="slow"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19EC99-BE9A-43C3-98A0-489A944D5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6"/>
    </mc:Choice>
    <mc:Fallback>
      <p:transition spd="slow" advTm="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172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2019-02-03T13:52:04Z</dcterms:modified>
</cp:coreProperties>
</file>