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  <a:srgbClr val="006600"/>
    <a:srgbClr val="B9FFA3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6" d="100"/>
          <a:sy n="76" d="100"/>
        </p:scale>
        <p:origin x="1320" y="62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16/08/2019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gif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gif"/><Relationship Id="rId7" Type="http://schemas.openxmlformats.org/officeDocument/2006/relationships/image" Target="../media/image27.jpeg"/><Relationship Id="rId12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11" Type="http://schemas.openxmlformats.org/officeDocument/2006/relationships/image" Target="../media/image30.png"/><Relationship Id="rId5" Type="http://schemas.openxmlformats.org/officeDocument/2006/relationships/image" Target="../media/image25.emf"/><Relationship Id="rId10" Type="http://schemas.openxmlformats.org/officeDocument/2006/relationships/image" Target="../media/image29.jpeg"/><Relationship Id="rId4" Type="http://schemas.openxmlformats.org/officeDocument/2006/relationships/image" Target="../media/image1.jpe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9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5091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095381-84C7-4181-87C1-A3BD64DF6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296105" y="383362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84B58D4-479C-46A1-B03E-95A21C5C3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2061" y="3842954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8B5CB97-500E-47D8-9FCB-59FF8EA1D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68141" y="3842954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8C7FF74-1CF8-42F3-80D2-C28E6C104A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5849" y="3850907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20FF778-1947-44DD-9C1A-850E8E4EBE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4539" y="3833626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4640FE1-40E8-4A6C-9D2E-B04B79223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4258" y="383362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01A678A-1D15-403B-952F-31E86E078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01144" y="3842954"/>
            <a:ext cx="844486" cy="79769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61B3BEE-ADA4-4DD0-A38E-E41D8381AEC1}"/>
              </a:ext>
            </a:extLst>
          </p:cNvPr>
          <p:cNvSpPr txBox="1"/>
          <p:nvPr/>
        </p:nvSpPr>
        <p:spPr>
          <a:xfrm>
            <a:off x="4170647" y="4770264"/>
            <a:ext cx="1158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Delius Swash Caps" panose="02000603000000000000" pitchFamily="2" charset="0"/>
              </a:rPr>
              <a:t>S.Pâques</a:t>
            </a:r>
            <a:endParaRPr lang="fr-FR" sz="1600" b="1" dirty="0">
              <a:latin typeface="Delius Swash Caps" panose="02000603000000000000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54C6CB4-106A-4845-973E-6103A356BA2B}"/>
              </a:ext>
            </a:extLst>
          </p:cNvPr>
          <p:cNvSpPr txBox="1"/>
          <p:nvPr/>
        </p:nvSpPr>
        <p:spPr>
          <a:xfrm>
            <a:off x="4082481" y="6249657"/>
            <a:ext cx="6192311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B9261D-720B-4DB5-A4FB-2780F362E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01" y="5108818"/>
            <a:ext cx="734893" cy="9757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9E2045-377E-44A1-B767-C0476D8D8F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875" y1="91882" x2="44063" y2="91882"/>
                        <a14:foregroundMark x1="31125" y1="92128" x2="38063" y2="74047"/>
                        <a14:foregroundMark x1="82063" y1="13530" x2="98000" y2="27798"/>
                        <a14:foregroundMark x1="58000" y1="40713" x2="59688" y2="44649"/>
                        <a14:foregroundMark x1="57313" y1="44280" x2="59188" y2="42312"/>
                        <a14:foregroundMark x1="58000" y1="45264" x2="59500" y2="44280"/>
                        <a14:foregroundMark x1="58188" y1="39729" x2="60563" y2="40713"/>
                        <a14:foregroundMark x1="54688" y1="76384" x2="57188" y2="76015"/>
                        <a14:foregroundMark x1="67563" y1="79336" x2="70500" y2="78106"/>
                        <a14:backgroundMark x1="11125" y1="54859" x2="58500" y2="52891"/>
                        <a14:backgroundMark x1="51563" y1="31119" x2="70313" y2="19434"/>
                        <a14:backgroundMark x1="56063" y1="38745" x2="64375" y2="29889"/>
                        <a14:backgroundMark x1="86000" y1="43911" x2="86000" y2="43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8"/>
          <a:stretch/>
        </p:blipFill>
        <p:spPr>
          <a:xfrm>
            <a:off x="6611533" y="175008"/>
            <a:ext cx="3693405" cy="22138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D5B1C7-42D0-41E1-8247-AEA8FCC1E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6" y="3780232"/>
            <a:ext cx="832656" cy="8929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0A9E92F-5FB3-497A-AAC7-FE0834493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33" y="3816723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A712290-DC68-4AC0-8E1E-7699BE79F0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1" y="3810455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99244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C95CE6A-6BAB-4FE8-9D44-933026801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2056" y="378187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38B37F5-4FC8-4928-AACC-936F8A8DE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8610" y="3862384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BCD94D7-2C66-4EE9-9C2B-2AF4F6CA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45410" y="3842255"/>
            <a:ext cx="844486" cy="797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EB8D5A99-7669-4540-89E3-3FB8D8B69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939" y="3826865"/>
            <a:ext cx="778024" cy="8626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4062277" y="5809027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0A01BA-ACEC-4F1A-A5E6-87B1B8E38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58" y="178539"/>
            <a:ext cx="3552825" cy="231457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C4BA44-949E-475E-8870-1E4F8F59A5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3856" y="3793373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7925B60-687B-41DF-81CE-47C9E457B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5347" y="3835241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1AF16A9-2354-4A03-A187-A1627DDDF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1856" y="386706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986E22F-B4A6-48C5-860A-B87A36B0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0403" y="384225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A245C48-1C7E-492F-9CF7-5E764FE98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95263" y="3850314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BC138C6-6254-4235-8AE5-4B919BE9B3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50318" y="3845290"/>
            <a:ext cx="844486" cy="79769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B6C9378-D2C6-4C2D-BBD5-2458AD384E5F}"/>
              </a:ext>
            </a:extLst>
          </p:cNvPr>
          <p:cNvSpPr txBox="1"/>
          <p:nvPr/>
        </p:nvSpPr>
        <p:spPr>
          <a:xfrm>
            <a:off x="1971412" y="6309181"/>
            <a:ext cx="6192311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86" y="4654154"/>
            <a:ext cx="1296060" cy="12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4919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00" y="6106732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86E051A-68B7-4400-9186-DD942265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26323" y="3802497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F802C94-3B86-408C-8B54-7BC48B0D4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9411" y="3810625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97C9B33-B869-4C57-98F9-F9220311D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9149" y="3841483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26C176C-CE1F-4AE4-8C82-EB7008DEB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07" y="3764328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AAAC183-540F-4893-A319-CB3CE11FD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3" y="3817517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0419903-DD38-40EC-A50F-A1D8DCFB0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7" y="3793373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25A981E6-FC0F-47DC-B9F5-7E453885D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94" y="3811094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DB76CCD-A9FE-4DB5-9104-D98D1FFF2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81" y="3776487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C2EFFC8-E09A-4CF9-B5C5-2126DE376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20" y="3735179"/>
            <a:ext cx="730249" cy="94530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7D589F9-63B0-4EB5-9930-679E8C4D4A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81" y="3753827"/>
            <a:ext cx="620932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53" y="4794852"/>
            <a:ext cx="1038225" cy="1143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241C842-A65F-446A-B65A-BE71AD633F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9" l="0" r="100000">
                        <a14:foregroundMark x1="19198" y1="18987" x2="19198" y2="18987"/>
                        <a14:foregroundMark x1="28059" y1="11814" x2="28059" y2="11814"/>
                        <a14:foregroundMark x1="22152" y1="14979" x2="22152" y2="14979"/>
                        <a14:foregroundMark x1="21519" y1="12869" x2="21519" y2="12869"/>
                        <a14:foregroundMark x1="12236" y1="27848" x2="12236" y2="27848"/>
                        <a14:foregroundMark x1="9283" y1="32700" x2="9283" y2="32700"/>
                        <a14:foregroundMark x1="6962" y1="36498" x2="6962" y2="36498"/>
                        <a14:foregroundMark x1="2954" y1="41772" x2="2954" y2="41772"/>
                        <a14:foregroundMark x1="5063" y1="35443" x2="5063" y2="35443"/>
                        <a14:foregroundMark x1="5274" y1="51688" x2="5274" y2="51688"/>
                        <a14:foregroundMark x1="5907" y1="54430" x2="5907" y2="54430"/>
                        <a14:foregroundMark x1="10549" y1="69409" x2="10549" y2="69409"/>
                        <a14:foregroundMark x1="10338" y1="72152" x2="10338" y2="72152"/>
                        <a14:foregroundMark x1="43249" y1="70886" x2="43249" y2="70886"/>
                        <a14:foregroundMark x1="42194" y1="66878" x2="42194" y2="66878"/>
                        <a14:foregroundMark x1="38608" y1="71941" x2="43249" y2="70675"/>
                        <a14:foregroundMark x1="44304" y1="4008" x2="44304" y2="4008"/>
                        <a14:foregroundMark x1="55907" y1="6118" x2="55907" y2="6118"/>
                        <a14:foregroundMark x1="58228" y1="6118" x2="58228" y2="6118"/>
                        <a14:foregroundMark x1="65401" y1="8228" x2="65401" y2="8228"/>
                        <a14:foregroundMark x1="70464" y1="9916" x2="70464" y2="9916"/>
                        <a14:foregroundMark x1="71519" y1="11392" x2="71519" y2="11603"/>
                        <a14:foregroundMark x1="76793" y1="14557" x2="76793" y2="14557"/>
                        <a14:foregroundMark x1="80802" y1="19409" x2="80802" y2="19409"/>
                        <a14:foregroundMark x1="81646" y1="20464" x2="81646" y2="20464"/>
                        <a14:foregroundMark x1="82068" y1="21097" x2="82068" y2="21097"/>
                        <a14:backgroundMark x1="46835" y1="5274" x2="46835" y2="5274"/>
                        <a14:backgroundMark x1="45570" y1="3586" x2="45570" y2="3586"/>
                        <a14:backgroundMark x1="47257" y1="3376" x2="47257" y2="3376"/>
                        <a14:backgroundMark x1="44937" y1="6118" x2="44937" y2="6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6" t="13818" r="10054" b="15853"/>
          <a:stretch/>
        </p:blipFill>
        <p:spPr>
          <a:xfrm>
            <a:off x="7799215" y="665808"/>
            <a:ext cx="2376263" cy="2198953"/>
          </a:xfrm>
          <a:prstGeom prst="ellipse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0455FE0-CD4D-48A5-B0FF-D698A6C3226E}"/>
              </a:ext>
            </a:extLst>
          </p:cNvPr>
          <p:cNvSpPr txBox="1"/>
          <p:nvPr/>
        </p:nvSpPr>
        <p:spPr>
          <a:xfrm>
            <a:off x="7638581" y="353749"/>
            <a:ext cx="2520284" cy="240029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100" b="1" dirty="0">
                <a:latin typeface="CrayonL" panose="00000500000000000000" pitchFamily="2" charset="0"/>
              </a:rPr>
              <a:t>Bonne fête du 1</a:t>
            </a:r>
            <a:r>
              <a:rPr lang="fr-FR" sz="1100" b="1" baseline="30000" dirty="0">
                <a:latin typeface="CrayonL" panose="00000500000000000000" pitchFamily="2" charset="0"/>
              </a:rPr>
              <a:t>er</a:t>
            </a:r>
            <a:r>
              <a:rPr lang="fr-FR" sz="1100" b="1" dirty="0">
                <a:latin typeface="CrayonL" panose="00000500000000000000" pitchFamily="2" charset="0"/>
              </a:rPr>
              <a:t> mai.  Un bouquet porte-bonheur pour toute l’année</a:t>
            </a:r>
          </a:p>
        </p:txBody>
      </p:sp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0678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36324" y="22998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4" y="4849552"/>
            <a:ext cx="942198" cy="9051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21E4B5D-6353-45AC-BAE4-A0EA8745A3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078" y="3848507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2D1B00-C0A4-434A-9296-7A4272A87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1832" y="3828298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6AB5D3E-13D2-49A5-88DE-551B0EA37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1831" y="3797389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78" y="3804774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4" y="379738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3" y="3817517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63" y="3817517"/>
            <a:ext cx="778024" cy="862691"/>
          </a:xfrm>
          <a:prstGeom prst="rect">
            <a:avLst/>
          </a:prstGeom>
        </p:spPr>
      </p:pic>
      <p:pic>
        <p:nvPicPr>
          <p:cNvPr id="17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41E0E6B0-F132-41DE-9110-E476B89BC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-144425" y="5185180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0C3C70-72AD-4041-8824-A156EED69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26543" y="3848507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397661" y="3863842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70" y="3774734"/>
            <a:ext cx="785753" cy="94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B6295-BFCF-49F5-8F61-6BF265B5B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" y="374011"/>
            <a:ext cx="2362200" cy="148590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4825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20 au 24 mai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47661" y="379577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116C59B-5160-4D1E-BB0C-84A9FD44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10758" y="3832698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3460" y="3813131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3B56229-B235-4389-A2F0-CB045F9C1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01" y="380026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BDD9D7B-2A6A-456B-9328-924272D64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8" y="3780634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47" y="3767702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FA59669-3B98-41FF-9769-9F9BC2D3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45" y="3800201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42" y="302753"/>
            <a:ext cx="3067011" cy="2005211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36450" y="3863143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8818339-825C-4E90-ACFB-D22A1E6E5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61" y="3623119"/>
            <a:ext cx="1143000" cy="1143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43" y="3765521"/>
            <a:ext cx="832656" cy="8929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11CE2C7-D288-4AAB-8417-432EB17D2119}"/>
              </a:ext>
            </a:extLst>
          </p:cNvPr>
          <p:cNvSpPr txBox="1"/>
          <p:nvPr/>
        </p:nvSpPr>
        <p:spPr>
          <a:xfrm>
            <a:off x="3167980" y="483239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Ascension</a:t>
            </a:r>
          </a:p>
        </p:txBody>
      </p:sp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7108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D548E4E-AEAF-46A3-BB3E-5CF67593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9202" y="3845632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5165" y="3865760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EA0C2C-4235-4976-840A-C85774C1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4372" y="382837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1" y="3771694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1000DF9-E7DE-4054-9C5A-9097A5DD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39" y="3837189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49105F5-0555-4206-A224-556BE577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60" y="3763383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34DE7D3-A352-46DA-AF85-122BCC8A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58" y="3782951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9D56513-07D8-4631-9C0E-2CCFC33E2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2" y="3780348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3505" y="3785465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0CE444-6BA3-4535-BCA1-9B201E39A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6430453" y="3805938"/>
            <a:ext cx="683695" cy="9487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687DF3B-3353-45BC-B711-21EE5BE0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4" y="376333"/>
            <a:ext cx="3279444" cy="1639722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0691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255F730-B44C-4C84-AA07-191BC5173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6245" y="3865760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7" y="3783706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DDD55A9-929C-4962-BA30-0AD9F3286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61" y="376663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98" y="3807382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5944" y="3831635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4668" y="3802499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52" y="3811553"/>
            <a:ext cx="778024" cy="86269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A5582D4-81BE-4E28-BD42-10BDAA31B2BC}"/>
              </a:ext>
            </a:extLst>
          </p:cNvPr>
          <p:cNvSpPr txBox="1"/>
          <p:nvPr/>
        </p:nvSpPr>
        <p:spPr>
          <a:xfrm>
            <a:off x="83913" y="5596149"/>
            <a:ext cx="114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Fête des mères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21" y="3774058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9" y="3783706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EFA2F26-067B-4639-AC50-A3471203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82" y="3852693"/>
            <a:ext cx="844486" cy="8444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653537-6836-4AA2-B29C-1EAEF1BF9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5" y="4914280"/>
            <a:ext cx="748155" cy="7481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6291F4-8880-4C23-826A-036C92BB9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1" y="345009"/>
            <a:ext cx="2364440" cy="21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2159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D89D8F-C1E9-4363-9374-BED8588F73DF}"/>
              </a:ext>
            </a:extLst>
          </p:cNvPr>
          <p:cNvSpPr txBox="1"/>
          <p:nvPr/>
        </p:nvSpPr>
        <p:spPr>
          <a:xfrm>
            <a:off x="3291679" y="5823352"/>
            <a:ext cx="87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ETE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068">
            <a:off x="2368537" y="984841"/>
            <a:ext cx="1039908" cy="134890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49211D-A71D-4AC3-9B2F-D45E5317185A}"/>
              </a:ext>
            </a:extLst>
          </p:cNvPr>
          <p:cNvSpPr txBox="1"/>
          <p:nvPr/>
        </p:nvSpPr>
        <p:spPr>
          <a:xfrm>
            <a:off x="248379" y="308437"/>
            <a:ext cx="288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Commémoration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 l’appel du Général de Gaulle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18 juin 1940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50C7E6C-908E-4B05-9996-5A0FB0DF9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35" y="3789945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1" y="3805536"/>
            <a:ext cx="778024" cy="86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295B85-99A6-43D0-8E4D-9C2B56DF7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57" y="3789945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1" y="3783444"/>
            <a:ext cx="778024" cy="8626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C45D39-F1EB-4037-8B49-5BA5FC9A6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27" y="3776531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90" y="378994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7569" y="3822442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D4C15C-54F9-4300-910A-CA4BC16D1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2388" y="3805536"/>
            <a:ext cx="844486" cy="79769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B8705A-FB82-49A6-8DFF-3F026C583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310" y="4827965"/>
            <a:ext cx="955346" cy="96248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6" y="3733687"/>
            <a:ext cx="914513" cy="91451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F63D844-028F-4157-830C-2D354C4161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77" y="3756722"/>
            <a:ext cx="821669" cy="9158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5F453C-A9E1-47CA-AB68-9516CD6E04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69" y="4718606"/>
            <a:ext cx="1274709" cy="9726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54" y="373375"/>
            <a:ext cx="1926336" cy="93573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42D8E22-17F8-4D23-B0A2-468E7862B4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94" l="0" r="100000">
                        <a14:foregroundMark x1="5705" y1="95161" x2="99664" y2="89113"/>
                        <a14:backgroundMark x1="1007" y1="14516" x2="17114" y2="0"/>
                        <a14:backgroundMark x1="76510" y1="806" x2="98993" y2="7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94" y="992572"/>
            <a:ext cx="1964256" cy="16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6745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4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DCCE74-6F0C-4EE2-A1EE-57B48693C567}"/>
              </a:ext>
            </a:extLst>
          </p:cNvPr>
          <p:cNvSpPr txBox="1"/>
          <p:nvPr/>
        </p:nvSpPr>
        <p:spPr>
          <a:xfrm>
            <a:off x="6264554" y="4821564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3FBD6A5-D5A6-4D29-899D-DC3033148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51" y="3808504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C885292-CA94-4076-B1FA-D81D34939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38" y="381313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33" y="3794642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64" y="3807512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2327" y="3827141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3782" y="3820579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7B5EC7-18BA-4EE3-A4D8-5DE380807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6960" y="3827141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490C635-B027-41D4-8BE3-D97315A473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4157" y="3845122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F9FBF43-1488-4560-8761-66D5EB1BD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1836" y="3853786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DF0B499-71CC-4BE9-9C1C-7506D1465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32" y="3761414"/>
            <a:ext cx="730249" cy="9453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506F20-0AB2-41D1-B365-1602BDF60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80" l="0" r="100000">
                        <a14:foregroundMark x1="11389" y1="62378" x2="11139" y2="57203"/>
                        <a14:foregroundMark x1="23154" y1="26993" x2="33166" y2="30769"/>
                        <a14:foregroundMark x1="79099" y1="27692" x2="80476" y2="24056"/>
                        <a14:foregroundMark x1="85607" y1="67133" x2="92115" y2="67692"/>
                        <a14:foregroundMark x1="75219" y1="77343" x2="78723" y2="77902"/>
                        <a14:foregroundMark x1="42053" y1="90070" x2="49562" y2="91189"/>
                        <a14:foregroundMark x1="31665" y1="79720" x2="36045" y2="78322"/>
                        <a14:foregroundMark x1="22904" y1="78322" x2="24906" y2="70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0" y="104777"/>
            <a:ext cx="3121441" cy="279328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A942516-701A-45EA-8B68-C432A66AC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750" l="0" r="100000">
                        <a14:foregroundMark x1="13167" y1="91250" x2="24333" y2="54500"/>
                        <a14:foregroundMark x1="24333" y1="47500" x2="43167" y2="5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04" y="5297592"/>
            <a:ext cx="3158952" cy="210596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764D91F-0E81-4094-8D2E-588B10AEB0A7}"/>
              </a:ext>
            </a:extLst>
          </p:cNvPr>
          <p:cNvSpPr txBox="1"/>
          <p:nvPr/>
        </p:nvSpPr>
        <p:spPr>
          <a:xfrm rot="422578">
            <a:off x="6264554" y="6498456"/>
            <a:ext cx="1511938" cy="72007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Bonnes vacances !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6CD82A1-B5D1-4CA4-BB42-5B6B6871BE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27" y="152764"/>
            <a:ext cx="1841684" cy="18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181</Words>
  <Application>Microsoft Office PowerPoint</Application>
  <PresentationFormat>Personnalisé</PresentationFormat>
  <Paragraphs>127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CrayonL</vt:lpstr>
      <vt:lpstr>Delius Swash Caps</vt:lpstr>
      <vt:lpstr>Pictchou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225</cp:revision>
  <cp:lastPrinted>2017-07-27T12:32:29Z</cp:lastPrinted>
  <dcterms:created xsi:type="dcterms:W3CDTF">2015-08-24T11:07:16Z</dcterms:created>
  <dcterms:modified xsi:type="dcterms:W3CDTF">2019-08-16T17:11:12Z</dcterms:modified>
</cp:coreProperties>
</file>