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4E40-91FC-4A87-8CD6-807DAEAC132F}" type="datetimeFigureOut">
              <a:rPr lang="fr-BE" smtClean="0"/>
              <a:t>28/10/2013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217-E2BF-4E42-9A58-A1C3BCD0377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76568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4E40-91FC-4A87-8CD6-807DAEAC132F}" type="datetimeFigureOut">
              <a:rPr lang="fr-BE" smtClean="0"/>
              <a:t>28/10/2013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217-E2BF-4E42-9A58-A1C3BCD0377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99905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4E40-91FC-4A87-8CD6-807DAEAC132F}" type="datetimeFigureOut">
              <a:rPr lang="fr-BE" smtClean="0"/>
              <a:t>28/10/2013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217-E2BF-4E42-9A58-A1C3BCD0377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263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4E40-91FC-4A87-8CD6-807DAEAC132F}" type="datetimeFigureOut">
              <a:rPr lang="fr-BE" smtClean="0"/>
              <a:t>28/10/2013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217-E2BF-4E42-9A58-A1C3BCD0377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68989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4E40-91FC-4A87-8CD6-807DAEAC132F}" type="datetimeFigureOut">
              <a:rPr lang="fr-BE" smtClean="0"/>
              <a:t>28/10/2013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217-E2BF-4E42-9A58-A1C3BCD0377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4167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4E40-91FC-4A87-8CD6-807DAEAC132F}" type="datetimeFigureOut">
              <a:rPr lang="fr-BE" smtClean="0"/>
              <a:t>28/10/2013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217-E2BF-4E42-9A58-A1C3BCD0377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48279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4E40-91FC-4A87-8CD6-807DAEAC132F}" type="datetimeFigureOut">
              <a:rPr lang="fr-BE" smtClean="0"/>
              <a:t>28/10/2013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217-E2BF-4E42-9A58-A1C3BCD0377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5489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4E40-91FC-4A87-8CD6-807DAEAC132F}" type="datetimeFigureOut">
              <a:rPr lang="fr-BE" smtClean="0"/>
              <a:t>28/10/2013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217-E2BF-4E42-9A58-A1C3BCD0377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33007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4E40-91FC-4A87-8CD6-807DAEAC132F}" type="datetimeFigureOut">
              <a:rPr lang="fr-BE" smtClean="0"/>
              <a:t>28/10/2013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217-E2BF-4E42-9A58-A1C3BCD0377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40691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4E40-91FC-4A87-8CD6-807DAEAC132F}" type="datetimeFigureOut">
              <a:rPr lang="fr-BE" smtClean="0"/>
              <a:t>28/10/2013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217-E2BF-4E42-9A58-A1C3BCD0377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44994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4E40-91FC-4A87-8CD6-807DAEAC132F}" type="datetimeFigureOut">
              <a:rPr lang="fr-BE" smtClean="0"/>
              <a:t>28/10/2013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217-E2BF-4E42-9A58-A1C3BCD0377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9452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84E40-91FC-4A87-8CD6-807DAEAC132F}" type="datetimeFigureOut">
              <a:rPr lang="fr-BE" smtClean="0"/>
              <a:t>28/10/2013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93217-E2BF-4E42-9A58-A1C3BCD0377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8013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PCDR\ACTIF\ATTERT\PARTIE 4\Documents\lotissement Heinstert\PLAN OCCUPATION PROJETEE2\PLAN MASSE2-Layou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520277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155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PCDR\ACTIF\ATTERT\PARTIE 4\Documents\lotissement Heinstert\PLAN OCCUPATION PROJETEE2\PLAN MASSE2-Layout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6" t="42150" r="30448" b="10753"/>
          <a:stretch/>
        </p:blipFill>
        <p:spPr bwMode="auto">
          <a:xfrm>
            <a:off x="284934" y="0"/>
            <a:ext cx="6303290" cy="680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2"/>
          <p:cNvCxnSpPr/>
          <p:nvPr/>
        </p:nvCxnSpPr>
        <p:spPr>
          <a:xfrm flipV="1">
            <a:off x="2893702" y="4077072"/>
            <a:ext cx="1268364" cy="432048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3928628" y="3396429"/>
            <a:ext cx="233438" cy="680643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3928628" y="3101975"/>
            <a:ext cx="722747" cy="294455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 flipV="1">
            <a:off x="3779912" y="908720"/>
            <a:ext cx="864096" cy="2164680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3347864" y="908720"/>
            <a:ext cx="432049" cy="216024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3347864" y="1124744"/>
            <a:ext cx="144016" cy="1368152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2295525" y="2492896"/>
            <a:ext cx="1196355" cy="580504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2295525" y="3073400"/>
            <a:ext cx="438150" cy="1358900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2733675" y="4401430"/>
            <a:ext cx="160027" cy="107690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lipse 42"/>
          <p:cNvSpPr/>
          <p:nvPr/>
        </p:nvSpPr>
        <p:spPr>
          <a:xfrm>
            <a:off x="3012771" y="3365709"/>
            <a:ext cx="670186" cy="67018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6" name="Ellipse 45"/>
          <p:cNvSpPr/>
          <p:nvPr/>
        </p:nvSpPr>
        <p:spPr>
          <a:xfrm>
            <a:off x="3491880" y="2617750"/>
            <a:ext cx="670186" cy="6701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7" name="Ellipse 46"/>
          <p:cNvSpPr/>
          <p:nvPr/>
        </p:nvSpPr>
        <p:spPr>
          <a:xfrm>
            <a:off x="3463193" y="1556792"/>
            <a:ext cx="670186" cy="67018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4" name="ZoneTexte 43"/>
          <p:cNvSpPr txBox="1"/>
          <p:nvPr/>
        </p:nvSpPr>
        <p:spPr>
          <a:xfrm>
            <a:off x="5724128" y="924747"/>
            <a:ext cx="3168352" cy="861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1- “</a:t>
            </a:r>
            <a:r>
              <a:rPr lang="en-US" dirty="0" err="1" smtClean="0"/>
              <a:t>Maisons</a:t>
            </a:r>
            <a:r>
              <a:rPr lang="en-US" dirty="0" smtClean="0"/>
              <a:t> à </a:t>
            </a:r>
            <a:r>
              <a:rPr lang="fr-FR" dirty="0" smtClean="0"/>
              <a:t>énergie</a:t>
            </a:r>
            <a:r>
              <a:rPr lang="en-US" dirty="0" smtClean="0"/>
              <a:t> positive”</a:t>
            </a:r>
          </a:p>
          <a:p>
            <a:pPr marL="285750" indent="-285750">
              <a:buFontTx/>
              <a:buChar char="-"/>
            </a:pPr>
            <a:r>
              <a:rPr lang="en-US" sz="1400" dirty="0" err="1" smtClean="0"/>
              <a:t>Concerne</a:t>
            </a:r>
            <a:r>
              <a:rPr lang="en-US" sz="1400" dirty="0" smtClean="0"/>
              <a:t> 2 lots (</a:t>
            </a:r>
            <a:r>
              <a:rPr lang="en-US" sz="1400" i="1" dirty="0" smtClean="0"/>
              <a:t>2x240m²</a:t>
            </a:r>
            <a:r>
              <a:rPr lang="en-US" sz="1400" dirty="0" smtClean="0"/>
              <a:t>)</a:t>
            </a:r>
            <a:endParaRPr lang="en-US" dirty="0" smtClean="0"/>
          </a:p>
          <a:p>
            <a:r>
              <a:rPr lang="fr-FR" dirty="0" smtClean="0"/>
              <a:t> </a:t>
            </a:r>
            <a:r>
              <a:rPr lang="en-US" dirty="0" smtClean="0"/>
              <a:t> </a:t>
            </a:r>
            <a:endParaRPr lang="fr-BE" dirty="0"/>
          </a:p>
        </p:txBody>
      </p:sp>
      <p:sp>
        <p:nvSpPr>
          <p:cNvPr id="19" name="ZoneTexte 18"/>
          <p:cNvSpPr txBox="1"/>
          <p:nvPr/>
        </p:nvSpPr>
        <p:spPr>
          <a:xfrm>
            <a:off x="5724128" y="2009069"/>
            <a:ext cx="3168352" cy="86177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2- “</a:t>
            </a:r>
            <a:r>
              <a:rPr lang="fr-BE" dirty="0" smtClean="0"/>
              <a:t>Logements sociaux</a:t>
            </a:r>
            <a:r>
              <a:rPr lang="en-US" dirty="0" smtClean="0"/>
              <a:t>”</a:t>
            </a:r>
            <a:r>
              <a:rPr lang="fr-BE" dirty="0" smtClean="0"/>
              <a:t>  </a:t>
            </a:r>
          </a:p>
          <a:p>
            <a:pPr marL="285750" indent="-285750">
              <a:buFontTx/>
              <a:buChar char="-"/>
            </a:pPr>
            <a:r>
              <a:rPr lang="en-US" sz="1400" dirty="0" err="1" smtClean="0"/>
              <a:t>Concerne</a:t>
            </a:r>
            <a:r>
              <a:rPr lang="en-US" sz="1400" dirty="0" smtClean="0"/>
              <a:t> 5 lots (</a:t>
            </a:r>
            <a:r>
              <a:rPr lang="en-US" sz="1400" i="1" dirty="0" smtClean="0"/>
              <a:t>5x120m²</a:t>
            </a:r>
            <a:r>
              <a:rPr lang="en-US" sz="1400" dirty="0" smtClean="0"/>
              <a:t>)</a:t>
            </a:r>
          </a:p>
          <a:p>
            <a:r>
              <a:rPr lang="fr-FR" dirty="0" smtClean="0"/>
              <a:t> </a:t>
            </a:r>
            <a:r>
              <a:rPr lang="en-US" dirty="0" smtClean="0"/>
              <a:t> </a:t>
            </a:r>
            <a:endParaRPr lang="fr-BE" dirty="0"/>
          </a:p>
        </p:txBody>
      </p:sp>
      <p:sp>
        <p:nvSpPr>
          <p:cNvPr id="20" name="ZoneTexte 19"/>
          <p:cNvSpPr txBox="1"/>
          <p:nvPr/>
        </p:nvSpPr>
        <p:spPr>
          <a:xfrm>
            <a:off x="5724128" y="3093391"/>
            <a:ext cx="3168352" cy="1877437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3- “</a:t>
            </a:r>
            <a:r>
              <a:rPr lang="fr-BE" dirty="0" smtClean="0"/>
              <a:t>Habitat mixte</a:t>
            </a:r>
            <a:r>
              <a:rPr lang="en-US" dirty="0"/>
              <a:t> ” </a:t>
            </a:r>
            <a:r>
              <a:rPr lang="fr-BE" dirty="0" smtClean="0"/>
              <a:t>(</a:t>
            </a:r>
            <a:r>
              <a:rPr lang="fr-BE" i="1" dirty="0" smtClean="0"/>
              <a:t>1.300m²</a:t>
            </a:r>
            <a:r>
              <a:rPr lang="fr-BE" dirty="0" smtClean="0"/>
              <a:t>)</a:t>
            </a:r>
          </a:p>
          <a:p>
            <a:r>
              <a:rPr lang="fr-BE" sz="1400" dirty="0" smtClean="0"/>
              <a:t>Concerne</a:t>
            </a:r>
          </a:p>
          <a:p>
            <a:pPr marL="285750" indent="-285750">
              <a:buFontTx/>
              <a:buChar char="-"/>
            </a:pPr>
            <a:r>
              <a:rPr lang="fr-BE" sz="1400" dirty="0" smtClean="0"/>
              <a:t>1 logement tremplin (</a:t>
            </a:r>
            <a:r>
              <a:rPr lang="fr-BE" sz="1400" i="1" dirty="0" smtClean="0"/>
              <a:t>250m²</a:t>
            </a:r>
            <a:r>
              <a:rPr lang="fr-BE" sz="14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fr-BE" sz="1400" dirty="0" smtClean="0"/>
              <a:t>3 Petits logements PMR (</a:t>
            </a:r>
            <a:r>
              <a:rPr lang="fr-BE" sz="1400" i="1" dirty="0" smtClean="0"/>
              <a:t>3x150m²</a:t>
            </a:r>
            <a:r>
              <a:rPr lang="fr-BE" sz="14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fr-BE" sz="1400" dirty="0" smtClean="0"/>
              <a:t>1 Petite enfance 12p. (</a:t>
            </a:r>
            <a:r>
              <a:rPr lang="fr-BE" sz="1400" i="1" dirty="0" smtClean="0"/>
              <a:t>75 m²</a:t>
            </a:r>
            <a:r>
              <a:rPr lang="fr-BE" sz="14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fr-BE" sz="1400" dirty="0" smtClean="0"/>
              <a:t>2 Commerces de </a:t>
            </a:r>
            <a:r>
              <a:rPr lang="fr-BE" sz="1400" dirty="0" err="1" smtClean="0"/>
              <a:t>prox</a:t>
            </a:r>
            <a:r>
              <a:rPr lang="fr-BE" sz="1400" dirty="0" smtClean="0"/>
              <a:t>. (</a:t>
            </a:r>
            <a:r>
              <a:rPr lang="fr-BE" sz="1400" i="1" dirty="0" smtClean="0"/>
              <a:t>2x100m²</a:t>
            </a:r>
            <a:r>
              <a:rPr lang="fr-BE" sz="14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fr-BE" sz="1400" dirty="0" smtClean="0"/>
              <a:t>… (</a:t>
            </a:r>
            <a:r>
              <a:rPr lang="fr-BE" sz="1400" i="1" dirty="0" smtClean="0"/>
              <a:t>375m²</a:t>
            </a:r>
            <a:r>
              <a:rPr lang="fr-BE" sz="1400" dirty="0" smtClean="0"/>
              <a:t>)</a:t>
            </a:r>
            <a:endParaRPr lang="en-US" sz="1400" dirty="0" smtClean="0"/>
          </a:p>
          <a:p>
            <a:r>
              <a:rPr lang="fr-FR" sz="1400" dirty="0" smtClean="0"/>
              <a:t> </a:t>
            </a:r>
            <a:r>
              <a:rPr lang="en-US" sz="1400" dirty="0" smtClean="0"/>
              <a:t> </a:t>
            </a:r>
            <a:endParaRPr lang="fr-BE" sz="1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5724128" y="5193376"/>
            <a:ext cx="3168352" cy="150810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4- “</a:t>
            </a:r>
            <a:r>
              <a:rPr lang="fr-BE" dirty="0" smtClean="0"/>
              <a:t>Espace public</a:t>
            </a:r>
            <a:r>
              <a:rPr lang="en-US" dirty="0"/>
              <a:t> ”</a:t>
            </a:r>
            <a:r>
              <a:rPr lang="fr-BE" dirty="0" smtClean="0"/>
              <a:t> (</a:t>
            </a:r>
            <a:r>
              <a:rPr lang="fr-BE" i="1" dirty="0" smtClean="0"/>
              <a:t>4.500m²</a:t>
            </a:r>
            <a:r>
              <a:rPr lang="fr-BE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fr-BE" sz="1400" dirty="0" smtClean="0"/>
              <a:t>Voirie (</a:t>
            </a:r>
            <a:r>
              <a:rPr lang="fr-BE" sz="1400" i="1" dirty="0" smtClean="0"/>
              <a:t>1.500m²</a:t>
            </a:r>
            <a:r>
              <a:rPr lang="fr-BE" sz="14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fr-BE" sz="1400" dirty="0" smtClean="0"/>
              <a:t>Stationnements (</a:t>
            </a:r>
            <a:r>
              <a:rPr lang="fr-BE" sz="1400" i="1" dirty="0" smtClean="0"/>
              <a:t>500m²</a:t>
            </a:r>
            <a:r>
              <a:rPr lang="fr-BE" sz="14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fr-BE" sz="1400" dirty="0" smtClean="0"/>
              <a:t>Piétonnier (</a:t>
            </a:r>
            <a:r>
              <a:rPr lang="fr-BE" sz="1400" i="1" dirty="0" smtClean="0"/>
              <a:t>1.000m²</a:t>
            </a:r>
            <a:r>
              <a:rPr lang="fr-BE" sz="14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fr-BE" sz="1400" dirty="0" smtClean="0"/>
              <a:t>Espace de convivialité (</a:t>
            </a:r>
            <a:r>
              <a:rPr lang="fr-BE" sz="1400" i="1" dirty="0" smtClean="0"/>
              <a:t>1.500m²</a:t>
            </a:r>
            <a:r>
              <a:rPr lang="fr-BE" sz="1400" dirty="0" smtClean="0"/>
              <a:t>)</a:t>
            </a:r>
            <a:endParaRPr lang="en-US" sz="1400" dirty="0" smtClean="0"/>
          </a:p>
          <a:p>
            <a:r>
              <a:rPr lang="fr-FR" dirty="0" smtClean="0"/>
              <a:t> </a:t>
            </a:r>
            <a:r>
              <a:rPr lang="en-US" dirty="0" smtClean="0"/>
              <a:t> </a:t>
            </a:r>
            <a:endParaRPr lang="fr-BE" dirty="0"/>
          </a:p>
        </p:txBody>
      </p:sp>
      <p:grpSp>
        <p:nvGrpSpPr>
          <p:cNvPr id="24" name="Groupe 23"/>
          <p:cNvGrpSpPr/>
          <p:nvPr/>
        </p:nvGrpSpPr>
        <p:grpSpPr>
          <a:xfrm>
            <a:off x="5724128" y="55868"/>
            <a:ext cx="3168352" cy="646331"/>
            <a:chOff x="5724128" y="55868"/>
            <a:chExt cx="3168352" cy="646331"/>
          </a:xfrm>
        </p:grpSpPr>
        <p:sp>
          <p:nvSpPr>
            <p:cNvPr id="34" name="ZoneTexte 33"/>
            <p:cNvSpPr txBox="1"/>
            <p:nvPr/>
          </p:nvSpPr>
          <p:spPr>
            <a:xfrm>
              <a:off x="5724128" y="55868"/>
              <a:ext cx="3168352" cy="64633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BE" dirty="0" smtClean="0"/>
                <a:t>               Limite d’étude</a:t>
              </a:r>
              <a:endParaRPr lang="en-US" dirty="0" smtClean="0"/>
            </a:p>
            <a:p>
              <a:r>
                <a:rPr lang="fr-FR" dirty="0" smtClean="0"/>
                <a:t> </a:t>
              </a:r>
              <a:r>
                <a:rPr lang="en-US" dirty="0" smtClean="0"/>
                <a:t> </a:t>
              </a:r>
              <a:endParaRPr lang="fr-BE" dirty="0"/>
            </a:p>
          </p:txBody>
        </p:sp>
        <p:cxnSp>
          <p:nvCxnSpPr>
            <p:cNvPr id="17" name="Connecteur droit 16"/>
            <p:cNvCxnSpPr/>
            <p:nvPr/>
          </p:nvCxnSpPr>
          <p:spPr>
            <a:xfrm flipH="1">
              <a:off x="5868144" y="260648"/>
              <a:ext cx="648072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Connecteur droit avec flèche 27"/>
          <p:cNvCxnSpPr>
            <a:stCxn id="44" idx="1"/>
          </p:cNvCxnSpPr>
          <p:nvPr/>
        </p:nvCxnSpPr>
        <p:spPr>
          <a:xfrm flipH="1">
            <a:off x="3826974" y="1355634"/>
            <a:ext cx="1897154" cy="536251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H="1">
            <a:off x="3831909" y="2416592"/>
            <a:ext cx="1897155" cy="5362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H="1" flipV="1">
            <a:off x="3491880" y="3700802"/>
            <a:ext cx="2237185" cy="54019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5726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94</Words>
  <Application>Microsoft Office PowerPoint</Application>
  <PresentationFormat>Affichage à l'écran (4:3)</PresentationFormat>
  <Paragraphs>22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Valentin Laborey</dc:creator>
  <cp:lastModifiedBy>Valentin Laborey</cp:lastModifiedBy>
  <cp:revision>8</cp:revision>
  <cp:lastPrinted>2013-10-28T08:44:32Z</cp:lastPrinted>
  <dcterms:created xsi:type="dcterms:W3CDTF">2013-10-28T07:44:30Z</dcterms:created>
  <dcterms:modified xsi:type="dcterms:W3CDTF">2013-10-28T08:57:40Z</dcterms:modified>
</cp:coreProperties>
</file>