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charts/chart2.xml" ContentType="application/vnd.openxmlformats-officedocument.drawingml.chart+xml"/>
  <Override PartName="/ppt/tags/tag2.xml" ContentType="application/vnd.openxmlformats-officedocument.presentationml.tags+xml"/>
  <Override PartName="/ppt/charts/chart3.xml" ContentType="application/vnd.openxmlformats-officedocument.drawingml.chart+xml"/>
  <Override PartName="/ppt/tags/tag3.xml" ContentType="application/vnd.openxmlformats-officedocument.presentationml.tags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explosion val="25"/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explosion val="25"/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explosion val="25"/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EFAC9">
                  <a:lumMod val="50000"/>
                </a:srgbClr>
              </a:solidFill>
            </c:spPr>
          </c:dPt>
          <c:dPt>
            <c:idx val="1"/>
            <c:bubble3D val="0"/>
            <c:spPr>
              <a:solidFill>
                <a:srgbClr val="FEFAC9">
                  <a:lumMod val="50000"/>
                </a:srgbClr>
              </a:solidFill>
            </c:spPr>
          </c:dPt>
          <c:dPt>
            <c:idx val="2"/>
            <c:bubble3D val="0"/>
            <c:spPr>
              <a:solidFill>
                <a:srgbClr val="FEFAC9">
                  <a:lumMod val="50000"/>
                </a:srgbClr>
              </a:solidFill>
            </c:spPr>
          </c:dPt>
          <c:cat>
            <c:numRef>
              <c:f>Feuil1!$A$2:$A$5</c:f>
              <c:numCache>
                <c:formatCode>General</c:formatCode>
                <c:ptCount val="4"/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ABC40D-39E0-4429-A1CF-57115F20D14B}" type="datetimeFigureOut">
              <a:rPr lang="fr-FR" smtClean="0"/>
              <a:t>20/02/2014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4E1D5D6-FF47-4C10-9E39-EB05A3A39B6F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chart" Target="../charts/chart2.xml"/><Relationship Id="rId5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chart" Target="../charts/chart3.xml"/><Relationship Id="rId5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chart" Target="../charts/chart4.xml"/><Relationship Id="rId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Qu’es </a:t>
            </a:r>
            <a:r>
              <a:rPr lang="fr-FR" dirty="0" err="1" smtClean="0"/>
              <a:t>aquò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fr-FR" dirty="0" smtClean="0"/>
              <a:t>Las </a:t>
            </a:r>
            <a:r>
              <a:rPr lang="fr-FR" dirty="0" err="1" smtClean="0"/>
              <a:t>fraccions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479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8000">
        <p14:ripple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1979712" y="1628800"/>
                <a:ext cx="4536504" cy="340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15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15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sz="115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628800"/>
                <a:ext cx="4536504" cy="3405484"/>
              </a:xfrm>
              <a:prstGeom prst="rect">
                <a:avLst/>
              </a:prstGeom>
              <a:blipFill rotWithShape="1">
                <a:blip r:embed="rId4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81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cover/>
      </p:transition>
    </mc:Choice>
    <mc:Fallback xmlns="">
      <p:transition spd="slow" advClick="0" advTm="6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phique 1"/>
          <p:cNvGraphicFramePr/>
          <p:nvPr>
            <p:extLst>
              <p:ext uri="{D42A27DB-BD31-4B8C-83A1-F6EECF244321}">
                <p14:modId xmlns:p14="http://schemas.microsoft.com/office/powerpoint/2010/main" val="173484132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95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>
        <p:cover dir="d"/>
      </p:transition>
    </mc:Choice>
    <mc:Fallback xmlns="">
      <p:transition spd="slow" advClick="0" advTm="6000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611560" y="1610575"/>
                <a:ext cx="4536504" cy="3558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15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fr-FR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10575"/>
                <a:ext cx="4536504" cy="35581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713370762"/>
              </p:ext>
            </p:extLst>
          </p:nvPr>
        </p:nvGraphicFramePr>
        <p:xfrm>
          <a:off x="4499992" y="1357652"/>
          <a:ext cx="38164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143" b="94286" l="1730" r="982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88698">
            <a:off x="4426476" y="1884760"/>
            <a:ext cx="27527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930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>
        <p:cover dir="r"/>
      </p:transition>
    </mc:Choice>
    <mc:Fallback xmlns="">
      <p:transition spd="slow" advClick="0" advTm="9000">
        <p:cover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611560" y="1610575"/>
                <a:ext cx="4536504" cy="3558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15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fr-FR" sz="115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10575"/>
                <a:ext cx="4536504" cy="3558154"/>
              </a:xfrm>
              <a:prstGeom prst="rect">
                <a:avLst/>
              </a:prstGeom>
              <a:blipFill rotWithShape="1">
                <a:blip r:embed="rId5"/>
                <a:stretch>
                  <a:fillRect b="-2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2669068334"/>
              </p:ext>
            </p:extLst>
          </p:nvPr>
        </p:nvGraphicFramePr>
        <p:xfrm>
          <a:off x="4499992" y="1357652"/>
          <a:ext cx="38164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143" b="94286" l="1730" r="982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88698">
            <a:off x="4426476" y="1884760"/>
            <a:ext cx="27527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égende sans bordure 2 8"/>
          <p:cNvSpPr/>
          <p:nvPr/>
        </p:nvSpPr>
        <p:spPr>
          <a:xfrm>
            <a:off x="4572000" y="5168729"/>
            <a:ext cx="2821718" cy="996575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0692"/>
              <a:gd name="adj6" fmla="val -45685"/>
            </a:avLst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chemeClr val="accent4">
                    <a:lumMod val="50000"/>
                  </a:schemeClr>
                </a:solidFill>
              </a:rPr>
              <a:t>Denominator</a:t>
            </a:r>
            <a:endParaRPr lang="fr-FR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456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>
        <p:cover/>
      </p:transition>
    </mc:Choice>
    <mc:Fallback xmlns="">
      <p:transition spd="slow" advClick="0" advTm="10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/>
              <p:cNvSpPr txBox="1"/>
              <p:nvPr/>
            </p:nvSpPr>
            <p:spPr>
              <a:xfrm>
                <a:off x="611560" y="1610575"/>
                <a:ext cx="4536504" cy="3405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15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15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sz="11500" b="0" i="1" smtClean="0">
                              <a:solidFill>
                                <a:schemeClr val="accent4">
                                  <a:lumMod val="7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fr-FR" sz="115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10575"/>
                <a:ext cx="4536504" cy="3405484"/>
              </a:xfrm>
              <a:prstGeom prst="rect">
                <a:avLst/>
              </a:prstGeom>
              <a:blipFill rotWithShape="1">
                <a:blip r:embed="rId5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2779119617"/>
              </p:ext>
            </p:extLst>
          </p:nvPr>
        </p:nvGraphicFramePr>
        <p:xfrm>
          <a:off x="4499992" y="1357652"/>
          <a:ext cx="381642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143" b="94286" l="1730" r="982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88698">
            <a:off x="4426476" y="1884760"/>
            <a:ext cx="2752725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égende sans bordure 2 8"/>
          <p:cNvSpPr/>
          <p:nvPr/>
        </p:nvSpPr>
        <p:spPr>
          <a:xfrm>
            <a:off x="4211959" y="614000"/>
            <a:ext cx="2821718" cy="996575"/>
          </a:xfrm>
          <a:prstGeom prst="callout2">
            <a:avLst>
              <a:gd name="adj1" fmla="val 57676"/>
              <a:gd name="adj2" fmla="val -1950"/>
              <a:gd name="adj3" fmla="val 57676"/>
              <a:gd name="adj4" fmla="val -17158"/>
              <a:gd name="adj5" fmla="val 120841"/>
              <a:gd name="adj6" fmla="val -33410"/>
            </a:avLst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err="1" smtClean="0">
                <a:solidFill>
                  <a:schemeClr val="tx2">
                    <a:lumMod val="25000"/>
                  </a:schemeClr>
                </a:solidFill>
              </a:rPr>
              <a:t>Numerator</a:t>
            </a:r>
            <a:endParaRPr lang="fr-FR" sz="32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434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:cover/>
      </p:transition>
    </mc:Choice>
    <mc:Fallback xmlns="">
      <p:transition spd="slow" advClick="0" advTm="7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pi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Papier">
    <a:majorFont>
      <a:latin typeface="Constantia"/>
      <a:ea typeface=""/>
      <a:cs typeface=""/>
      <a:font script="Jpan" typeface="HG明朝E"/>
      <a:font script="Hang" typeface="궁서"/>
      <a:font script="Hans" typeface="华文新魏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onstantia"/>
      <a:ea typeface=""/>
      <a:cs typeface=""/>
      <a:font script="Jpan" typeface="HG明朝E"/>
      <a:font script="Hang" typeface="궁서"/>
      <a:font script="Hans" typeface="华文新魏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Papier">
    <a: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63000"/>
              <a:tint val="82000"/>
            </a:schemeClr>
            <a:schemeClr val="phClr">
              <a:tint val="10000"/>
              <a:satMod val="400000"/>
            </a:schemeClr>
          </a:duotone>
        </a:blip>
        <a:tile tx="0" ty="0" sx="40000" sy="40000" flip="none" algn="tl"/>
      </a:blipFill>
      <a:blipFill>
        <a:blip xmlns:r="http://schemas.openxmlformats.org/officeDocument/2006/relationships" r:embed="rId1">
          <a:duotone>
            <a:schemeClr val="phClr">
              <a:shade val="40000"/>
            </a:schemeClr>
            <a:schemeClr val="phClr">
              <a:tint val="42000"/>
            </a:schemeClr>
          </a:duotone>
        </a:blip>
        <a:tile tx="0" ty="0" sx="40000" sy="40000" flip="none" algn="tl"/>
      </a:blipFill>
    </a:fillStyleLst>
    <a:lnStyleLst>
      <a:ln w="127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  <a:ln w="635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95000" rotWithShape="0">
            <a:srgbClr val="000000">
              <a:alpha val="50000"/>
            </a:srgbClr>
          </a:outerShdw>
          <a:softEdge rad="12700"/>
        </a:effectLst>
      </a:effectStyle>
      <a:effectStyle>
        <a:effectLst>
          <a:outerShdw blurRad="95000" rotWithShape="0">
            <a:srgbClr val="000000">
              <a:alpha val="50000"/>
            </a:srgbClr>
          </a:outerShdw>
          <a:softEdge rad="12700"/>
        </a:effectLst>
      </a:effectStyle>
      <a:effectStyle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55000"/>
              <a:alpha val="20000"/>
            </a:schemeClr>
            <a:schemeClr val="phClr">
              <a:tint val="40000"/>
              <a:shade val="90000"/>
              <a:satMod val="60000"/>
              <a:alpha val="20000"/>
            </a:schemeClr>
          </a:duotone>
        </a:blip>
        <a:tile tx="0" ty="0" sx="58000" sy="38000" flip="none" algn="tl"/>
      </a:blipFill>
      <a:blipFill>
        <a:blip xmlns:r="http://schemas.openxmlformats.org/officeDocument/2006/relationships" r:embed="rId2">
          <a:duotone>
            <a:schemeClr val="phClr">
              <a:shade val="12000"/>
              <a:satMod val="240000"/>
            </a:schemeClr>
            <a:schemeClr val="phClr">
              <a:tint val="6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94</TotalTime>
  <Words>21</Words>
  <Application>Microsoft Office PowerPoint</Application>
  <PresentationFormat>Affichage à l'écran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Papier</vt:lpstr>
      <vt:lpstr>Las fraccions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 Primaire Negrepelisse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fraccions</dc:title>
  <dc:creator>User</dc:creator>
  <cp:lastModifiedBy>User</cp:lastModifiedBy>
  <cp:revision>14</cp:revision>
  <dcterms:created xsi:type="dcterms:W3CDTF">2014-01-15T15:01:13Z</dcterms:created>
  <dcterms:modified xsi:type="dcterms:W3CDTF">2014-02-20T15:44:37Z</dcterms:modified>
</cp:coreProperties>
</file>