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éronique Lacour" userId="be1275e743b3e910" providerId="LiveId" clId="{BB5834C6-D6EF-4851-9C87-83ADE55E3419}"/>
    <pc:docChg chg="custSel addSld modSld">
      <pc:chgData name="Véronique Lacour" userId="be1275e743b3e910" providerId="LiveId" clId="{BB5834C6-D6EF-4851-9C87-83ADE55E3419}" dt="2018-01-15T16:47:33.316" v="419" actId="14861"/>
      <pc:docMkLst>
        <pc:docMk/>
      </pc:docMkLst>
      <pc:sldChg chg="addSp modSp">
        <pc:chgData name="Véronique Lacour" userId="be1275e743b3e910" providerId="LiveId" clId="{BB5834C6-D6EF-4851-9C87-83ADE55E3419}" dt="2018-01-15T16:47:33.316" v="419" actId="14861"/>
        <pc:sldMkLst>
          <pc:docMk/>
          <pc:sldMk cId="823688079" sldId="256"/>
        </pc:sldMkLst>
        <pc:spChg chg="mod">
          <ac:chgData name="Véronique Lacour" userId="be1275e743b3e910" providerId="LiveId" clId="{BB5834C6-D6EF-4851-9C87-83ADE55E3419}" dt="2018-01-15T16:47:33.316" v="419" actId="14861"/>
          <ac:spMkLst>
            <pc:docMk/>
            <pc:sldMk cId="823688079" sldId="256"/>
            <ac:spMk id="2" creationId="{B96D56EC-3729-40B4-81F8-AD9DFCAFFE8E}"/>
          </ac:spMkLst>
        </pc:spChg>
        <pc:spChg chg="mod">
          <ac:chgData name="Véronique Lacour" userId="be1275e743b3e910" providerId="LiveId" clId="{BB5834C6-D6EF-4851-9C87-83ADE55E3419}" dt="2018-01-15T16:46:11.196" v="407"/>
          <ac:spMkLst>
            <pc:docMk/>
            <pc:sldMk cId="823688079" sldId="256"/>
            <ac:spMk id="3" creationId="{7AB1FBA8-9D1F-4B58-94BA-9D73F78386BC}"/>
          </ac:spMkLst>
        </pc:spChg>
        <pc:spChg chg="add mod">
          <ac:chgData name="Véronique Lacour" userId="be1275e743b3e910" providerId="LiveId" clId="{BB5834C6-D6EF-4851-9C87-83ADE55E3419}" dt="2018-01-15T16:46:14.271" v="408"/>
          <ac:spMkLst>
            <pc:docMk/>
            <pc:sldMk cId="823688079" sldId="256"/>
            <ac:spMk id="4" creationId="{D032588D-3D23-48F3-887D-1FF722C6D70C}"/>
          </ac:spMkLst>
        </pc:spChg>
        <pc:spChg chg="add mod">
          <ac:chgData name="Véronique Lacour" userId="be1275e743b3e910" providerId="LiveId" clId="{BB5834C6-D6EF-4851-9C87-83ADE55E3419}" dt="2018-01-15T16:46:17.438" v="409"/>
          <ac:spMkLst>
            <pc:docMk/>
            <pc:sldMk cId="823688079" sldId="256"/>
            <ac:spMk id="5" creationId="{CC6CCEDC-3ADF-4D07-BBE5-1CED6F278C9A}"/>
          </ac:spMkLst>
        </pc:spChg>
        <pc:spChg chg="add mod">
          <ac:chgData name="Véronique Lacour" userId="be1275e743b3e910" providerId="LiveId" clId="{BB5834C6-D6EF-4851-9C87-83ADE55E3419}" dt="2018-01-15T16:46:21.919" v="410"/>
          <ac:spMkLst>
            <pc:docMk/>
            <pc:sldMk cId="823688079" sldId="256"/>
            <ac:spMk id="6" creationId="{CD55142E-0B49-4E83-9E95-177459E1BD62}"/>
          </ac:spMkLst>
        </pc:spChg>
        <pc:spChg chg="add mod">
          <ac:chgData name="Véronique Lacour" userId="be1275e743b3e910" providerId="LiveId" clId="{BB5834C6-D6EF-4851-9C87-83ADE55E3419}" dt="2018-01-15T16:46:26.823" v="411"/>
          <ac:spMkLst>
            <pc:docMk/>
            <pc:sldMk cId="823688079" sldId="256"/>
            <ac:spMk id="7" creationId="{DAC35E6E-0EA3-4CF9-ADD5-9B627C2BEF54}"/>
          </ac:spMkLst>
        </pc:spChg>
        <pc:spChg chg="add mod">
          <ac:chgData name="Véronique Lacour" userId="be1275e743b3e910" providerId="LiveId" clId="{BB5834C6-D6EF-4851-9C87-83ADE55E3419}" dt="2018-01-15T16:46:06.447" v="406"/>
          <ac:spMkLst>
            <pc:docMk/>
            <pc:sldMk cId="823688079" sldId="256"/>
            <ac:spMk id="8" creationId="{E1F06CD3-BF82-4E27-9581-42D3C2E9CDCB}"/>
          </ac:spMkLst>
        </pc:spChg>
        <pc:spChg chg="add mod">
          <ac:chgData name="Véronique Lacour" userId="be1275e743b3e910" providerId="LiveId" clId="{BB5834C6-D6EF-4851-9C87-83ADE55E3419}" dt="2018-01-15T16:46:02.430" v="405"/>
          <ac:spMkLst>
            <pc:docMk/>
            <pc:sldMk cId="823688079" sldId="256"/>
            <ac:spMk id="9" creationId="{5F9D7F22-7B3A-4D40-92F8-A947B89A9974}"/>
          </ac:spMkLst>
        </pc:spChg>
      </pc:sldChg>
      <pc:sldChg chg="addSp delSp modSp add modAnim">
        <pc:chgData name="Véronique Lacour" userId="be1275e743b3e910" providerId="LiveId" clId="{BB5834C6-D6EF-4851-9C87-83ADE55E3419}" dt="2018-01-13T19:42:10.136" v="111"/>
        <pc:sldMkLst>
          <pc:docMk/>
          <pc:sldMk cId="4193767967" sldId="260"/>
        </pc:sldMkLst>
        <pc:spChg chg="add mod">
          <ac:chgData name="Véronique Lacour" userId="be1275e743b3e910" providerId="LiveId" clId="{BB5834C6-D6EF-4851-9C87-83ADE55E3419}" dt="2018-01-13T19:34:41.749" v="31" actId="20577"/>
          <ac:spMkLst>
            <pc:docMk/>
            <pc:sldMk cId="4193767967" sldId="260"/>
            <ac:spMk id="2" creationId="{B87DA53E-5CE4-48D8-9510-CB8666371BF4}"/>
          </ac:spMkLst>
        </pc:spChg>
        <pc:spChg chg="add mod">
          <ac:chgData name="Véronique Lacour" userId="be1275e743b3e910" providerId="LiveId" clId="{BB5834C6-D6EF-4851-9C87-83ADE55E3419}" dt="2018-01-13T19:36:24.693" v="45" actId="1582"/>
          <ac:spMkLst>
            <pc:docMk/>
            <pc:sldMk cId="4193767967" sldId="260"/>
            <ac:spMk id="5" creationId="{603F4A11-6412-49D0-9EFB-B232E2DB8ADB}"/>
          </ac:spMkLst>
        </pc:spChg>
        <pc:spChg chg="add mod">
          <ac:chgData name="Véronique Lacour" userId="be1275e743b3e910" providerId="LiveId" clId="{BB5834C6-D6EF-4851-9C87-83ADE55E3419}" dt="2018-01-13T19:36:13.715" v="44" actId="1582"/>
          <ac:spMkLst>
            <pc:docMk/>
            <pc:sldMk cId="4193767967" sldId="260"/>
            <ac:spMk id="6" creationId="{1DDBC5A6-861C-49A2-8B5F-CADD923D2F67}"/>
          </ac:spMkLst>
        </pc:spChg>
        <pc:spChg chg="add del mod">
          <ac:chgData name="Véronique Lacour" userId="be1275e743b3e910" providerId="LiveId" clId="{BB5834C6-D6EF-4851-9C87-83ADE55E3419}" dt="2018-01-13T19:37:45.683" v="53" actId="478"/>
          <ac:spMkLst>
            <pc:docMk/>
            <pc:sldMk cId="4193767967" sldId="260"/>
            <ac:spMk id="7" creationId="{0E088982-0647-42DD-8225-264251CA8361}"/>
          </ac:spMkLst>
        </pc:spChg>
        <pc:spChg chg="add mod">
          <ac:chgData name="Véronique Lacour" userId="be1275e743b3e910" providerId="LiveId" clId="{BB5834C6-D6EF-4851-9C87-83ADE55E3419}" dt="2018-01-13T19:38:18.516" v="65" actId="20577"/>
          <ac:spMkLst>
            <pc:docMk/>
            <pc:sldMk cId="4193767967" sldId="260"/>
            <ac:spMk id="8" creationId="{1437C52D-BC57-401D-B7F1-62FF048209B3}"/>
          </ac:spMkLst>
        </pc:spChg>
        <pc:spChg chg="add mod">
          <ac:chgData name="Véronique Lacour" userId="be1275e743b3e910" providerId="LiveId" clId="{BB5834C6-D6EF-4851-9C87-83ADE55E3419}" dt="2018-01-13T19:37:29.393" v="52" actId="1076"/>
          <ac:spMkLst>
            <pc:docMk/>
            <pc:sldMk cId="4193767967" sldId="260"/>
            <ac:spMk id="9" creationId="{6C992F38-9951-4904-A337-C815F46BD49F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1" creationId="{162094DD-3D60-4D4F-B9BF-22715795B6D1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3" creationId="{A6BC1ACF-4436-4830-A23E-AABAFD43D54C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4" creationId="{36650848-7F45-40C0-9227-CEE33E8FA54D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5" creationId="{CF49B0F6-BEBC-4DF6-AC5B-F7ABEFA3F084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6" creationId="{7086BDA2-667D-43D5-8A4D-32019E735CD8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7" creationId="{FA734BDA-8F18-4663-AB74-3892097D62D0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8" creationId="{5EB20A70-14B3-4248-80B9-ADB38D774962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19" creationId="{C57DC6FE-7901-4ECB-B21B-16281EA4EE30}"/>
          </ac:spMkLst>
        </pc:spChg>
        <pc:spChg chg="add">
          <ac:chgData name="Véronique Lacour" userId="be1275e743b3e910" providerId="LiveId" clId="{BB5834C6-D6EF-4851-9C87-83ADE55E3419}" dt="2018-01-13T19:38:28.175" v="66"/>
          <ac:spMkLst>
            <pc:docMk/>
            <pc:sldMk cId="4193767967" sldId="260"/>
            <ac:spMk id="20" creationId="{F6856B52-8768-4658-B975-9403ACFE15C5}"/>
          </ac:spMkLst>
        </pc:spChg>
        <pc:spChg chg="add mod">
          <ac:chgData name="Véronique Lacour" userId="be1275e743b3e910" providerId="LiveId" clId="{BB5834C6-D6EF-4851-9C87-83ADE55E3419}" dt="2018-01-13T19:39:15.628" v="78" actId="20577"/>
          <ac:spMkLst>
            <pc:docMk/>
            <pc:sldMk cId="4193767967" sldId="260"/>
            <ac:spMk id="21" creationId="{0CA0A89C-DA45-43AE-8453-35CA68252AC0}"/>
          </ac:spMkLst>
        </pc:spChg>
        <pc:spChg chg="add mod">
          <ac:chgData name="Véronique Lacour" userId="be1275e743b3e910" providerId="LiveId" clId="{BB5834C6-D6EF-4851-9C87-83ADE55E3419}" dt="2018-01-13T19:38:42.736" v="68" actId="1076"/>
          <ac:spMkLst>
            <pc:docMk/>
            <pc:sldMk cId="4193767967" sldId="260"/>
            <ac:spMk id="22" creationId="{EA00689C-677A-4C49-A6E8-414BBCD94F6E}"/>
          </ac:spMkLst>
        </pc:spChg>
        <pc:spChg chg="add mod">
          <ac:chgData name="Véronique Lacour" userId="be1275e743b3e910" providerId="LiveId" clId="{BB5834C6-D6EF-4851-9C87-83ADE55E3419}" dt="2018-01-13T19:39:23.624" v="84" actId="20577"/>
          <ac:spMkLst>
            <pc:docMk/>
            <pc:sldMk cId="4193767967" sldId="260"/>
            <ac:spMk id="23" creationId="{EBB10A26-7E89-43B2-BDD2-3E5393817852}"/>
          </ac:spMkLst>
        </pc:spChg>
        <pc:spChg chg="add mod">
          <ac:chgData name="Véronique Lacour" userId="be1275e743b3e910" providerId="LiveId" clId="{BB5834C6-D6EF-4851-9C87-83ADE55E3419}" dt="2018-01-13T19:38:57.392" v="71" actId="1076"/>
          <ac:spMkLst>
            <pc:docMk/>
            <pc:sldMk cId="4193767967" sldId="260"/>
            <ac:spMk id="24" creationId="{8106A2F3-E84E-440C-A4C0-24606FD69356}"/>
          </ac:spMkLst>
        </pc:spChg>
        <pc:spChg chg="add mod">
          <ac:chgData name="Véronique Lacour" userId="be1275e743b3e910" providerId="LiveId" clId="{BB5834C6-D6EF-4851-9C87-83ADE55E3419}" dt="2018-01-13T19:40:28.048" v="99" actId="1076"/>
          <ac:spMkLst>
            <pc:docMk/>
            <pc:sldMk cId="4193767967" sldId="260"/>
            <ac:spMk id="31" creationId="{0B277DCF-B0BA-4BDA-BF6C-0DDF3F5BF34F}"/>
          </ac:spMkLst>
        </pc:spChg>
        <pc:spChg chg="add mod">
          <ac:chgData name="Véronique Lacour" userId="be1275e743b3e910" providerId="LiveId" clId="{BB5834C6-D6EF-4851-9C87-83ADE55E3419}" dt="2018-01-13T19:40:34.135" v="101" actId="1076"/>
          <ac:spMkLst>
            <pc:docMk/>
            <pc:sldMk cId="4193767967" sldId="260"/>
            <ac:spMk id="32" creationId="{4888EB49-443C-428C-B1C8-59D7B32455C1}"/>
          </ac:spMkLst>
        </pc:spChg>
        <pc:spChg chg="add mod">
          <ac:chgData name="Véronique Lacour" userId="be1275e743b3e910" providerId="LiveId" clId="{BB5834C6-D6EF-4851-9C87-83ADE55E3419}" dt="2018-01-13T19:40:41.081" v="103" actId="1076"/>
          <ac:spMkLst>
            <pc:docMk/>
            <pc:sldMk cId="4193767967" sldId="260"/>
            <ac:spMk id="33" creationId="{B988520A-96C0-4C60-93AC-C5215E2EADA9}"/>
          </ac:spMkLst>
        </pc:spChg>
        <pc:picChg chg="add mod">
          <ac:chgData name="Véronique Lacour" userId="be1275e743b3e910" providerId="LiveId" clId="{BB5834C6-D6EF-4851-9C87-83ADE55E3419}" dt="2018-01-13T19:35:17.209" v="35" actId="1076"/>
          <ac:picMkLst>
            <pc:docMk/>
            <pc:sldMk cId="4193767967" sldId="260"/>
            <ac:picMk id="4" creationId="{5393E7CF-11E1-446D-88E7-2C2BB9899AAF}"/>
          </ac:picMkLst>
        </pc:picChg>
        <pc:picChg chg="add">
          <ac:chgData name="Véronique Lacour" userId="be1275e743b3e910" providerId="LiveId" clId="{BB5834C6-D6EF-4851-9C87-83ADE55E3419}" dt="2018-01-13T19:38:28.175" v="66"/>
          <ac:picMkLst>
            <pc:docMk/>
            <pc:sldMk cId="4193767967" sldId="260"/>
            <ac:picMk id="10" creationId="{37B3B3C2-C5C3-46A5-A143-CFE2EAAD4F2B}"/>
          </ac:picMkLst>
        </pc:picChg>
        <pc:picChg chg="add">
          <ac:chgData name="Véronique Lacour" userId="be1275e743b3e910" providerId="LiveId" clId="{BB5834C6-D6EF-4851-9C87-83ADE55E3419}" dt="2018-01-13T19:38:28.175" v="66"/>
          <ac:picMkLst>
            <pc:docMk/>
            <pc:sldMk cId="4193767967" sldId="260"/>
            <ac:picMk id="12" creationId="{00A3213E-D3D7-45E8-AF23-A45485B35286}"/>
          </ac:picMkLst>
        </pc:picChg>
        <pc:picChg chg="add mod">
          <ac:chgData name="Véronique Lacour" userId="be1275e743b3e910" providerId="LiveId" clId="{BB5834C6-D6EF-4851-9C87-83ADE55E3419}" dt="2018-01-13T19:39:45.055" v="89" actId="1076"/>
          <ac:picMkLst>
            <pc:docMk/>
            <pc:sldMk cId="4193767967" sldId="260"/>
            <ac:picMk id="26" creationId="{2B66E2F9-1B48-470B-B7E0-FEBBCF1BCAC4}"/>
          </ac:picMkLst>
        </pc:picChg>
        <pc:picChg chg="add mod">
          <ac:chgData name="Véronique Lacour" userId="be1275e743b3e910" providerId="LiveId" clId="{BB5834C6-D6EF-4851-9C87-83ADE55E3419}" dt="2018-01-13T19:40:00.223" v="92" actId="1076"/>
          <ac:picMkLst>
            <pc:docMk/>
            <pc:sldMk cId="4193767967" sldId="260"/>
            <ac:picMk id="28" creationId="{4811DF22-30D3-43F3-ADEA-423CAF7CBADF}"/>
          </ac:picMkLst>
        </pc:picChg>
        <pc:picChg chg="add mod">
          <ac:chgData name="Véronique Lacour" userId="be1275e743b3e910" providerId="LiveId" clId="{BB5834C6-D6EF-4851-9C87-83ADE55E3419}" dt="2018-01-13T19:40:18.856" v="96" actId="1076"/>
          <ac:picMkLst>
            <pc:docMk/>
            <pc:sldMk cId="4193767967" sldId="260"/>
            <ac:picMk id="30" creationId="{0584C07F-6516-42DC-A653-0A58CAB63F95}"/>
          </ac:picMkLst>
        </pc:picChg>
      </pc:sldChg>
      <pc:sldChg chg="addSp delSp modSp add modAnim">
        <pc:chgData name="Véronique Lacour" userId="be1275e743b3e910" providerId="LiveId" clId="{BB5834C6-D6EF-4851-9C87-83ADE55E3419}" dt="2018-01-13T20:03:04.519" v="363"/>
        <pc:sldMkLst>
          <pc:docMk/>
          <pc:sldMk cId="2375768930" sldId="261"/>
        </pc:sldMkLst>
        <pc:spChg chg="add mod">
          <ac:chgData name="Véronique Lacour" userId="be1275e743b3e910" providerId="LiveId" clId="{BB5834C6-D6EF-4851-9C87-83ADE55E3419}" dt="2018-01-13T19:45:17.239" v="189" actId="20577"/>
          <ac:spMkLst>
            <pc:docMk/>
            <pc:sldMk cId="2375768930" sldId="261"/>
            <ac:spMk id="2" creationId="{FC11842B-4AAE-41A4-ADAD-118895ED4F35}"/>
          </ac:spMkLst>
        </pc:spChg>
        <pc:spChg chg="add">
          <ac:chgData name="Véronique Lacour" userId="be1275e743b3e910" providerId="LiveId" clId="{BB5834C6-D6EF-4851-9C87-83ADE55E3419}" dt="2018-01-13T19:42:40.004" v="113"/>
          <ac:spMkLst>
            <pc:docMk/>
            <pc:sldMk cId="2375768930" sldId="261"/>
            <ac:spMk id="3" creationId="{6923130A-DE56-4263-ACD5-6B2932839A6F}"/>
          </ac:spMkLst>
        </pc:spChg>
        <pc:spChg chg="add mod">
          <ac:chgData name="Véronique Lacour" userId="be1275e743b3e910" providerId="LiveId" clId="{BB5834C6-D6EF-4851-9C87-83ADE55E3419}" dt="2018-01-13T19:45:32.464" v="194" actId="1076"/>
          <ac:spMkLst>
            <pc:docMk/>
            <pc:sldMk cId="2375768930" sldId="261"/>
            <ac:spMk id="4" creationId="{06DDF0A2-CF00-4BD5-9207-8789D805CC6C}"/>
          </ac:spMkLst>
        </pc:spChg>
        <pc:spChg chg="add mod">
          <ac:chgData name="Véronique Lacour" userId="be1275e743b3e910" providerId="LiveId" clId="{BB5834C6-D6EF-4851-9C87-83ADE55E3419}" dt="2018-01-13T19:43:21.358" v="137" actId="20577"/>
          <ac:spMkLst>
            <pc:docMk/>
            <pc:sldMk cId="2375768930" sldId="261"/>
            <ac:spMk id="5" creationId="{06B6D731-1BCF-4C66-BC61-A2D7D5F20981}"/>
          </ac:spMkLst>
        </pc:spChg>
        <pc:spChg chg="add">
          <ac:chgData name="Véronique Lacour" userId="be1275e743b3e910" providerId="LiveId" clId="{BB5834C6-D6EF-4851-9C87-83ADE55E3419}" dt="2018-01-13T19:42:40.004" v="113"/>
          <ac:spMkLst>
            <pc:docMk/>
            <pc:sldMk cId="2375768930" sldId="261"/>
            <ac:spMk id="6" creationId="{4A14E8FF-79C0-4C62-89A9-AE1465CCB050}"/>
          </ac:spMkLst>
        </pc:spChg>
        <pc:spChg chg="add mod">
          <ac:chgData name="Véronique Lacour" userId="be1275e743b3e910" providerId="LiveId" clId="{BB5834C6-D6EF-4851-9C87-83ADE55E3419}" dt="2018-01-13T19:43:46.732" v="144" actId="20577"/>
          <ac:spMkLst>
            <pc:docMk/>
            <pc:sldMk cId="2375768930" sldId="261"/>
            <ac:spMk id="7" creationId="{A23423EF-FB15-4C17-B9FE-4670C55A0083}"/>
          </ac:spMkLst>
        </pc:spChg>
        <pc:spChg chg="add">
          <ac:chgData name="Véronique Lacour" userId="be1275e743b3e910" providerId="LiveId" clId="{BB5834C6-D6EF-4851-9C87-83ADE55E3419}" dt="2018-01-13T19:42:40.004" v="113"/>
          <ac:spMkLst>
            <pc:docMk/>
            <pc:sldMk cId="2375768930" sldId="261"/>
            <ac:spMk id="8" creationId="{9117E2A4-2A37-42E2-BFC0-0109010ADA6E}"/>
          </ac:spMkLst>
        </pc:spChg>
        <pc:spChg chg="add mod">
          <ac:chgData name="Véronique Lacour" userId="be1275e743b3e910" providerId="LiveId" clId="{BB5834C6-D6EF-4851-9C87-83ADE55E3419}" dt="2018-01-13T19:44:01.507" v="155" actId="20577"/>
          <ac:spMkLst>
            <pc:docMk/>
            <pc:sldMk cId="2375768930" sldId="261"/>
            <ac:spMk id="9" creationId="{867EEC3D-552A-4DCE-9AB0-C95597A76F09}"/>
          </ac:spMkLst>
        </pc:spChg>
        <pc:spChg chg="add">
          <ac:chgData name="Véronique Lacour" userId="be1275e743b3e910" providerId="LiveId" clId="{BB5834C6-D6EF-4851-9C87-83ADE55E3419}" dt="2018-01-13T19:42:40.004" v="113"/>
          <ac:spMkLst>
            <pc:docMk/>
            <pc:sldMk cId="2375768930" sldId="261"/>
            <ac:spMk id="10" creationId="{2DFE407D-5B50-42A3-AA03-3A8FC3B86B93}"/>
          </ac:spMkLst>
        </pc:spChg>
        <pc:spChg chg="add mod">
          <ac:chgData name="Véronique Lacour" userId="be1275e743b3e910" providerId="LiveId" clId="{BB5834C6-D6EF-4851-9C87-83ADE55E3419}" dt="2018-01-13T19:45:58.415" v="199" actId="1076"/>
          <ac:spMkLst>
            <pc:docMk/>
            <pc:sldMk cId="2375768930" sldId="261"/>
            <ac:spMk id="15" creationId="{1218601A-C1A6-46D0-9566-751DD27A6EC0}"/>
          </ac:spMkLst>
        </pc:spChg>
        <pc:spChg chg="add mod">
          <ac:chgData name="Véronique Lacour" userId="be1275e743b3e910" providerId="LiveId" clId="{BB5834C6-D6EF-4851-9C87-83ADE55E3419}" dt="2018-01-13T19:46:23.823" v="204" actId="1076"/>
          <ac:spMkLst>
            <pc:docMk/>
            <pc:sldMk cId="2375768930" sldId="261"/>
            <ac:spMk id="18" creationId="{15CF895D-9C01-423F-8DFC-A8CE48DD4345}"/>
          </ac:spMkLst>
        </pc:spChg>
        <pc:spChg chg="add mod">
          <ac:chgData name="Véronique Lacour" userId="be1275e743b3e910" providerId="LiveId" clId="{BB5834C6-D6EF-4851-9C87-83ADE55E3419}" dt="2018-01-13T19:47:11.432" v="215" actId="1076"/>
          <ac:spMkLst>
            <pc:docMk/>
            <pc:sldMk cId="2375768930" sldId="261"/>
            <ac:spMk id="23" creationId="{F2060006-862E-41D1-9C28-FBECA8FCA2DF}"/>
          </ac:spMkLst>
        </pc:spChg>
        <pc:picChg chg="add mod">
          <ac:chgData name="Véronique Lacour" userId="be1275e743b3e910" providerId="LiveId" clId="{BB5834C6-D6EF-4851-9C87-83ADE55E3419}" dt="2018-01-13T19:45:27.864" v="193" actId="1076"/>
          <ac:picMkLst>
            <pc:docMk/>
            <pc:sldMk cId="2375768930" sldId="261"/>
            <ac:picMk id="12" creationId="{68AF3962-24D5-42A7-B2F6-A2BA4D9917BF}"/>
          </ac:picMkLst>
        </pc:picChg>
        <pc:picChg chg="add mod">
          <ac:chgData name="Véronique Lacour" userId="be1275e743b3e910" providerId="LiveId" clId="{BB5834C6-D6EF-4851-9C87-83ADE55E3419}" dt="2018-01-13T19:45:51.576" v="197" actId="1076"/>
          <ac:picMkLst>
            <pc:docMk/>
            <pc:sldMk cId="2375768930" sldId="261"/>
            <ac:picMk id="14" creationId="{69D61327-FC23-4B78-8CB3-8C617B18868E}"/>
          </ac:picMkLst>
        </pc:picChg>
        <pc:picChg chg="add mod">
          <ac:chgData name="Véronique Lacour" userId="be1275e743b3e910" providerId="LiveId" clId="{BB5834C6-D6EF-4851-9C87-83ADE55E3419}" dt="2018-01-13T19:46:15.392" v="202" actId="1076"/>
          <ac:picMkLst>
            <pc:docMk/>
            <pc:sldMk cId="2375768930" sldId="261"/>
            <ac:picMk id="17" creationId="{0B1B5D21-66CD-4B8D-93DB-2274D9509C5A}"/>
          </ac:picMkLst>
        </pc:picChg>
        <pc:picChg chg="add del mod">
          <ac:chgData name="Véronique Lacour" userId="be1275e743b3e910" providerId="LiveId" clId="{BB5834C6-D6EF-4851-9C87-83ADE55E3419}" dt="2018-01-13T19:46:39.456" v="206" actId="478"/>
          <ac:picMkLst>
            <pc:docMk/>
            <pc:sldMk cId="2375768930" sldId="261"/>
            <ac:picMk id="20" creationId="{F38C3E30-1199-4A5A-AC44-77088B894BB7}"/>
          </ac:picMkLst>
        </pc:picChg>
        <pc:picChg chg="add mod">
          <ac:chgData name="Véronique Lacour" userId="be1275e743b3e910" providerId="LiveId" clId="{BB5834C6-D6EF-4851-9C87-83ADE55E3419}" dt="2018-01-13T19:47:03.792" v="213" actId="14100"/>
          <ac:picMkLst>
            <pc:docMk/>
            <pc:sldMk cId="2375768930" sldId="261"/>
            <ac:picMk id="22" creationId="{AC586912-30D6-4787-AC5E-AB212F514A04}"/>
          </ac:picMkLst>
        </pc:picChg>
      </pc:sldChg>
      <pc:sldChg chg="addSp delSp modSp add modAnim">
        <pc:chgData name="Véronique Lacour" userId="be1275e743b3e910" providerId="LiveId" clId="{BB5834C6-D6EF-4851-9C87-83ADE55E3419}" dt="2018-01-13T20:02:13.415" v="357"/>
        <pc:sldMkLst>
          <pc:docMk/>
          <pc:sldMk cId="2806036095" sldId="262"/>
        </pc:sldMkLst>
        <pc:spChg chg="add mod">
          <ac:chgData name="Véronique Lacour" userId="be1275e743b3e910" providerId="LiveId" clId="{BB5834C6-D6EF-4851-9C87-83ADE55E3419}" dt="2018-01-13T19:44:21.392" v="165" actId="20577"/>
          <ac:spMkLst>
            <pc:docMk/>
            <pc:sldMk cId="2806036095" sldId="262"/>
            <ac:spMk id="2" creationId="{36406BF5-9AA0-4FAC-971D-45AFB10040E7}"/>
          </ac:spMkLst>
        </pc:spChg>
        <pc:spChg chg="add">
          <ac:chgData name="Véronique Lacour" userId="be1275e743b3e910" providerId="LiveId" clId="{BB5834C6-D6EF-4851-9C87-83ADE55E3419}" dt="2018-01-13T19:42:44.790" v="115"/>
          <ac:spMkLst>
            <pc:docMk/>
            <pc:sldMk cId="2806036095" sldId="262"/>
            <ac:spMk id="3" creationId="{FFE6816E-8E6D-439B-A73C-51BEDCDA4DBD}"/>
          </ac:spMkLst>
        </pc:spChg>
        <pc:spChg chg="add">
          <ac:chgData name="Véronique Lacour" userId="be1275e743b3e910" providerId="LiveId" clId="{BB5834C6-D6EF-4851-9C87-83ADE55E3419}" dt="2018-01-13T19:42:44.790" v="115"/>
          <ac:spMkLst>
            <pc:docMk/>
            <pc:sldMk cId="2806036095" sldId="262"/>
            <ac:spMk id="4" creationId="{C244BE88-8BAD-4FA8-AE1B-606851DB6805}"/>
          </ac:spMkLst>
        </pc:spChg>
        <pc:spChg chg="add mod">
          <ac:chgData name="Véronique Lacour" userId="be1275e743b3e910" providerId="LiveId" clId="{BB5834C6-D6EF-4851-9C87-83ADE55E3419}" dt="2018-01-13T19:44:32.778" v="173" actId="20577"/>
          <ac:spMkLst>
            <pc:docMk/>
            <pc:sldMk cId="2806036095" sldId="262"/>
            <ac:spMk id="5" creationId="{AAA9C5AE-ECE7-4405-B343-FF92381B5143}"/>
          </ac:spMkLst>
        </pc:spChg>
        <pc:spChg chg="add">
          <ac:chgData name="Véronique Lacour" userId="be1275e743b3e910" providerId="LiveId" clId="{BB5834C6-D6EF-4851-9C87-83ADE55E3419}" dt="2018-01-13T19:42:44.790" v="115"/>
          <ac:spMkLst>
            <pc:docMk/>
            <pc:sldMk cId="2806036095" sldId="262"/>
            <ac:spMk id="6" creationId="{E7DBC81C-6A42-4E5C-B29F-5BAA39126618}"/>
          </ac:spMkLst>
        </pc:spChg>
        <pc:spChg chg="add mod">
          <ac:chgData name="Véronique Lacour" userId="be1275e743b3e910" providerId="LiveId" clId="{BB5834C6-D6EF-4851-9C87-83ADE55E3419}" dt="2018-01-13T19:48:00.052" v="224" actId="20577"/>
          <ac:spMkLst>
            <pc:docMk/>
            <pc:sldMk cId="2806036095" sldId="262"/>
            <ac:spMk id="7" creationId="{9E5D3EC2-0C61-4E1F-82E7-3089174FEA8E}"/>
          </ac:spMkLst>
        </pc:spChg>
        <pc:spChg chg="add">
          <ac:chgData name="Véronique Lacour" userId="be1275e743b3e910" providerId="LiveId" clId="{BB5834C6-D6EF-4851-9C87-83ADE55E3419}" dt="2018-01-13T19:42:44.790" v="115"/>
          <ac:spMkLst>
            <pc:docMk/>
            <pc:sldMk cId="2806036095" sldId="262"/>
            <ac:spMk id="8" creationId="{03B499BD-A557-40AF-9608-7C1240CF5760}"/>
          </ac:spMkLst>
        </pc:spChg>
        <pc:spChg chg="add mod">
          <ac:chgData name="Véronique Lacour" userId="be1275e743b3e910" providerId="LiveId" clId="{BB5834C6-D6EF-4851-9C87-83ADE55E3419}" dt="2018-01-13T19:44:50.681" v="186" actId="20577"/>
          <ac:spMkLst>
            <pc:docMk/>
            <pc:sldMk cId="2806036095" sldId="262"/>
            <ac:spMk id="9" creationId="{88D1FC57-0D97-42C3-B1B5-72B703C6835F}"/>
          </ac:spMkLst>
        </pc:spChg>
        <pc:spChg chg="add">
          <ac:chgData name="Véronique Lacour" userId="be1275e743b3e910" providerId="LiveId" clId="{BB5834C6-D6EF-4851-9C87-83ADE55E3419}" dt="2018-01-13T19:42:44.790" v="115"/>
          <ac:spMkLst>
            <pc:docMk/>
            <pc:sldMk cId="2806036095" sldId="262"/>
            <ac:spMk id="10" creationId="{489661CE-F9AC-49C1-9F7C-FF2AA224524A}"/>
          </ac:spMkLst>
        </pc:spChg>
        <pc:spChg chg="add mod">
          <ac:chgData name="Véronique Lacour" userId="be1275e743b3e910" providerId="LiveId" clId="{BB5834C6-D6EF-4851-9C87-83ADE55E3419}" dt="2018-01-13T19:52:35.208" v="246" actId="1076"/>
          <ac:spMkLst>
            <pc:docMk/>
            <pc:sldMk cId="2806036095" sldId="262"/>
            <ac:spMk id="27" creationId="{CE0F83F4-6FA1-47F4-8919-AA247A43E9AA}"/>
          </ac:spMkLst>
        </pc:spChg>
        <pc:spChg chg="add mod">
          <ac:chgData name="Véronique Lacour" userId="be1275e743b3e910" providerId="LiveId" clId="{BB5834C6-D6EF-4851-9C87-83ADE55E3419}" dt="2018-01-13T19:53:00.031" v="251" actId="1076"/>
          <ac:spMkLst>
            <pc:docMk/>
            <pc:sldMk cId="2806036095" sldId="262"/>
            <ac:spMk id="28" creationId="{BF345FCF-18EA-4BD4-9048-3870A7F7A4A9}"/>
          </ac:spMkLst>
        </pc:spChg>
        <pc:spChg chg="add mod">
          <ac:chgData name="Véronique Lacour" userId="be1275e743b3e910" providerId="LiveId" clId="{BB5834C6-D6EF-4851-9C87-83ADE55E3419}" dt="2018-01-13T19:52:52.897" v="250" actId="1076"/>
          <ac:spMkLst>
            <pc:docMk/>
            <pc:sldMk cId="2806036095" sldId="262"/>
            <ac:spMk id="29" creationId="{304102F9-4DB5-4A2B-BCF1-7CCF9C17F0D0}"/>
          </ac:spMkLst>
        </pc:spChg>
        <pc:picChg chg="add mod">
          <ac:chgData name="Véronique Lacour" userId="be1275e743b3e910" providerId="LiveId" clId="{BB5834C6-D6EF-4851-9C87-83ADE55E3419}" dt="2018-01-13T19:47:32.855" v="220" actId="14100"/>
          <ac:picMkLst>
            <pc:docMk/>
            <pc:sldMk cId="2806036095" sldId="262"/>
            <ac:picMk id="12" creationId="{FC5A4DA4-B514-4262-81A0-CE6D9E343CB7}"/>
          </ac:picMkLst>
        </pc:picChg>
        <pc:picChg chg="add mod">
          <ac:chgData name="Véronique Lacour" userId="be1275e743b3e910" providerId="LiveId" clId="{BB5834C6-D6EF-4851-9C87-83ADE55E3419}" dt="2018-01-13T19:47:55.443" v="223" actId="1076"/>
          <ac:picMkLst>
            <pc:docMk/>
            <pc:sldMk cId="2806036095" sldId="262"/>
            <ac:picMk id="14" creationId="{146B40B0-4922-4862-BA39-0F99D1CCA674}"/>
          </ac:picMkLst>
        </pc:picChg>
        <pc:picChg chg="add mod">
          <ac:chgData name="Véronique Lacour" userId="be1275e743b3e910" providerId="LiveId" clId="{BB5834C6-D6EF-4851-9C87-83ADE55E3419}" dt="2018-01-13T19:48:18.999" v="227" actId="1076"/>
          <ac:picMkLst>
            <pc:docMk/>
            <pc:sldMk cId="2806036095" sldId="262"/>
            <ac:picMk id="16" creationId="{00504C32-A4BB-4B29-9275-A5D96B076A83}"/>
          </ac:picMkLst>
        </pc:picChg>
        <pc:picChg chg="add del mod">
          <ac:chgData name="Véronique Lacour" userId="be1275e743b3e910" providerId="LiveId" clId="{BB5834C6-D6EF-4851-9C87-83ADE55E3419}" dt="2018-01-13T19:49:03.472" v="229" actId="478"/>
          <ac:picMkLst>
            <pc:docMk/>
            <pc:sldMk cId="2806036095" sldId="262"/>
            <ac:picMk id="18" creationId="{154AE21C-1505-48DE-84BC-02DB36EA0C94}"/>
          </ac:picMkLst>
        </pc:picChg>
        <pc:picChg chg="add del mod">
          <ac:chgData name="Véronique Lacour" userId="be1275e743b3e910" providerId="LiveId" clId="{BB5834C6-D6EF-4851-9C87-83ADE55E3419}" dt="2018-01-13T19:49:21.592" v="231" actId="478"/>
          <ac:picMkLst>
            <pc:docMk/>
            <pc:sldMk cId="2806036095" sldId="262"/>
            <ac:picMk id="20" creationId="{5F97F190-7CA0-4A98-9F34-F4376E1598E5}"/>
          </ac:picMkLst>
        </pc:picChg>
        <pc:picChg chg="add del mod">
          <ac:chgData name="Véronique Lacour" userId="be1275e743b3e910" providerId="LiveId" clId="{BB5834C6-D6EF-4851-9C87-83ADE55E3419}" dt="2018-01-13T19:49:38.957" v="233" actId="478"/>
          <ac:picMkLst>
            <pc:docMk/>
            <pc:sldMk cId="2806036095" sldId="262"/>
            <ac:picMk id="22" creationId="{AFF4D0F8-B241-46B7-8503-5CE252E669F9}"/>
          </ac:picMkLst>
        </pc:picChg>
        <pc:picChg chg="add del mod">
          <ac:chgData name="Véronique Lacour" userId="be1275e743b3e910" providerId="LiveId" clId="{BB5834C6-D6EF-4851-9C87-83ADE55E3419}" dt="2018-01-13T19:51:02.747" v="235" actId="478"/>
          <ac:picMkLst>
            <pc:docMk/>
            <pc:sldMk cId="2806036095" sldId="262"/>
            <ac:picMk id="24" creationId="{674DE51E-2B2C-4037-A47D-0F9CE33DE848}"/>
          </ac:picMkLst>
        </pc:picChg>
        <pc:picChg chg="add mod modCrop">
          <ac:chgData name="Véronique Lacour" userId="be1275e743b3e910" providerId="LiveId" clId="{BB5834C6-D6EF-4851-9C87-83ADE55E3419}" dt="2018-01-13T19:52:26.304" v="244" actId="1076"/>
          <ac:picMkLst>
            <pc:docMk/>
            <pc:sldMk cId="2806036095" sldId="262"/>
            <ac:picMk id="26" creationId="{A1425FC0-1B11-4E00-9A7B-826F342D1FE2}"/>
          </ac:picMkLst>
        </pc:picChg>
      </pc:sldChg>
      <pc:sldChg chg="addSp delSp modSp add modAnim">
        <pc:chgData name="Véronique Lacour" userId="be1275e743b3e910" providerId="LiveId" clId="{BB5834C6-D6EF-4851-9C87-83ADE55E3419}" dt="2018-01-13T20:01:11.039" v="351"/>
        <pc:sldMkLst>
          <pc:docMk/>
          <pc:sldMk cId="1238628471" sldId="263"/>
        </pc:sldMkLst>
        <pc:spChg chg="add mod">
          <ac:chgData name="Véronique Lacour" userId="be1275e743b3e910" providerId="LiveId" clId="{BB5834C6-D6EF-4851-9C87-83ADE55E3419}" dt="2018-01-13T19:54:18.928" v="285" actId="20577"/>
          <ac:spMkLst>
            <pc:docMk/>
            <pc:sldMk cId="1238628471" sldId="263"/>
            <ac:spMk id="2" creationId="{365CBA84-B619-41D9-B4FC-ECF4C42B99C7}"/>
          </ac:spMkLst>
        </pc:spChg>
        <pc:spChg chg="add">
          <ac:chgData name="Véronique Lacour" userId="be1275e743b3e910" providerId="LiveId" clId="{BB5834C6-D6EF-4851-9C87-83ADE55E3419}" dt="2018-01-13T19:42:48.328" v="117"/>
          <ac:spMkLst>
            <pc:docMk/>
            <pc:sldMk cId="1238628471" sldId="263"/>
            <ac:spMk id="3" creationId="{2B8BECAE-2D26-4993-BB3A-AD6E57A4154B}"/>
          </ac:spMkLst>
        </pc:spChg>
        <pc:spChg chg="add mod">
          <ac:chgData name="Véronique Lacour" userId="be1275e743b3e910" providerId="LiveId" clId="{BB5834C6-D6EF-4851-9C87-83ADE55E3419}" dt="2018-01-13T19:55:49.856" v="310" actId="1076"/>
          <ac:spMkLst>
            <pc:docMk/>
            <pc:sldMk cId="1238628471" sldId="263"/>
            <ac:spMk id="4" creationId="{E0FC0BB6-1809-484E-B07A-E5C5E6CB62B0}"/>
          </ac:spMkLst>
        </pc:spChg>
        <pc:spChg chg="add mod">
          <ac:chgData name="Véronique Lacour" userId="be1275e743b3e910" providerId="LiveId" clId="{BB5834C6-D6EF-4851-9C87-83ADE55E3419}" dt="2018-01-13T19:53:44.896" v="275" actId="20577"/>
          <ac:spMkLst>
            <pc:docMk/>
            <pc:sldMk cId="1238628471" sldId="263"/>
            <ac:spMk id="5" creationId="{5E0A543C-B02D-4C92-88F3-48C9A29886B8}"/>
          </ac:spMkLst>
        </pc:spChg>
        <pc:spChg chg="add">
          <ac:chgData name="Véronique Lacour" userId="be1275e743b3e910" providerId="LiveId" clId="{BB5834C6-D6EF-4851-9C87-83ADE55E3419}" dt="2018-01-13T19:42:48.328" v="117"/>
          <ac:spMkLst>
            <pc:docMk/>
            <pc:sldMk cId="1238628471" sldId="263"/>
            <ac:spMk id="6" creationId="{B8BAA787-ED14-4902-A4C7-86C78EA1AF9D}"/>
          </ac:spMkLst>
        </pc:spChg>
        <pc:spChg chg="add mod">
          <ac:chgData name="Véronique Lacour" userId="be1275e743b3e910" providerId="LiveId" clId="{BB5834C6-D6EF-4851-9C87-83ADE55E3419}" dt="2018-01-13T19:53:33.269" v="268" actId="20577"/>
          <ac:spMkLst>
            <pc:docMk/>
            <pc:sldMk cId="1238628471" sldId="263"/>
            <ac:spMk id="7" creationId="{3E129D2F-84EC-4EF2-AFD4-EE6CBAC042FA}"/>
          </ac:spMkLst>
        </pc:spChg>
        <pc:spChg chg="add">
          <ac:chgData name="Véronique Lacour" userId="be1275e743b3e910" providerId="LiveId" clId="{BB5834C6-D6EF-4851-9C87-83ADE55E3419}" dt="2018-01-13T19:42:48.328" v="117"/>
          <ac:spMkLst>
            <pc:docMk/>
            <pc:sldMk cId="1238628471" sldId="263"/>
            <ac:spMk id="8" creationId="{50727A7A-0ED5-464D-BA55-36A977D67DDE}"/>
          </ac:spMkLst>
        </pc:spChg>
        <pc:spChg chg="add mod">
          <ac:chgData name="Véronique Lacour" userId="be1275e743b3e910" providerId="LiveId" clId="{BB5834C6-D6EF-4851-9C87-83ADE55E3419}" dt="2018-01-13T19:55:44.009" v="309" actId="20577"/>
          <ac:spMkLst>
            <pc:docMk/>
            <pc:sldMk cId="1238628471" sldId="263"/>
            <ac:spMk id="9" creationId="{352B2D07-1BA5-4A99-9352-47B7F497B719}"/>
          </ac:spMkLst>
        </pc:spChg>
        <pc:spChg chg="add">
          <ac:chgData name="Véronique Lacour" userId="be1275e743b3e910" providerId="LiveId" clId="{BB5834C6-D6EF-4851-9C87-83ADE55E3419}" dt="2018-01-13T19:42:48.328" v="117"/>
          <ac:spMkLst>
            <pc:docMk/>
            <pc:sldMk cId="1238628471" sldId="263"/>
            <ac:spMk id="10" creationId="{5813D34F-37DD-4D13-B1E4-1BB2ED81CA70}"/>
          </ac:spMkLst>
        </pc:spChg>
        <pc:spChg chg="add mod">
          <ac:chgData name="Véronique Lacour" userId="be1275e743b3e910" providerId="LiveId" clId="{BB5834C6-D6EF-4851-9C87-83ADE55E3419}" dt="2018-01-13T19:55:59.791" v="313" actId="1076"/>
          <ac:spMkLst>
            <pc:docMk/>
            <pc:sldMk cId="1238628471" sldId="263"/>
            <ac:spMk id="22" creationId="{505E1DB0-1EC6-4304-BD21-D51B18C5469B}"/>
          </ac:spMkLst>
        </pc:spChg>
        <pc:spChg chg="add mod">
          <ac:chgData name="Véronique Lacour" userId="be1275e743b3e910" providerId="LiveId" clId="{BB5834C6-D6EF-4851-9C87-83ADE55E3419}" dt="2018-01-13T19:56:07.527" v="315" actId="1076"/>
          <ac:spMkLst>
            <pc:docMk/>
            <pc:sldMk cId="1238628471" sldId="263"/>
            <ac:spMk id="23" creationId="{27B16ED4-F812-4665-A65E-AA9AED4D0B87}"/>
          </ac:spMkLst>
        </pc:spChg>
        <pc:spChg chg="add mod">
          <ac:chgData name="Véronique Lacour" userId="be1275e743b3e910" providerId="LiveId" clId="{BB5834C6-D6EF-4851-9C87-83ADE55E3419}" dt="2018-01-13T19:56:12.023" v="317" actId="1076"/>
          <ac:spMkLst>
            <pc:docMk/>
            <pc:sldMk cId="1238628471" sldId="263"/>
            <ac:spMk id="24" creationId="{6F17BBCF-5249-4A2E-9831-B49FEBE165B0}"/>
          </ac:spMkLst>
        </pc:spChg>
        <pc:picChg chg="add mod">
          <ac:chgData name="Véronique Lacour" userId="be1275e743b3e910" providerId="LiveId" clId="{BB5834C6-D6EF-4851-9C87-83ADE55E3419}" dt="2018-01-13T19:54:23.695" v="287" actId="1076"/>
          <ac:picMkLst>
            <pc:docMk/>
            <pc:sldMk cId="1238628471" sldId="263"/>
            <ac:picMk id="12" creationId="{7A8D0901-123B-46BC-B2BD-DE95D8181731}"/>
          </ac:picMkLst>
        </pc:picChg>
        <pc:picChg chg="add mod">
          <ac:chgData name="Véronique Lacour" userId="be1275e743b3e910" providerId="LiveId" clId="{BB5834C6-D6EF-4851-9C87-83ADE55E3419}" dt="2018-01-13T19:54:39.496" v="290" actId="1076"/>
          <ac:picMkLst>
            <pc:docMk/>
            <pc:sldMk cId="1238628471" sldId="263"/>
            <ac:picMk id="14" creationId="{817DEE9F-FFE2-47AF-8285-F3FD4B5D3108}"/>
          </ac:picMkLst>
        </pc:picChg>
        <pc:picChg chg="add mod">
          <ac:chgData name="Véronique Lacour" userId="be1275e743b3e910" providerId="LiveId" clId="{BB5834C6-D6EF-4851-9C87-83ADE55E3419}" dt="2018-01-13T19:54:54.495" v="294" actId="1076"/>
          <ac:picMkLst>
            <pc:docMk/>
            <pc:sldMk cId="1238628471" sldId="263"/>
            <ac:picMk id="16" creationId="{8FDAEDD2-962D-432E-B32E-D9F139642144}"/>
          </ac:picMkLst>
        </pc:picChg>
        <pc:picChg chg="add mod">
          <ac:chgData name="Véronique Lacour" userId="be1275e743b3e910" providerId="LiveId" clId="{BB5834C6-D6EF-4851-9C87-83ADE55E3419}" dt="2018-01-13T19:54:58.190" v="296" actId="1076"/>
          <ac:picMkLst>
            <pc:docMk/>
            <pc:sldMk cId="1238628471" sldId="263"/>
            <ac:picMk id="17" creationId="{7F970E64-1166-469B-85B0-C14895BBAE22}"/>
          </ac:picMkLst>
        </pc:picChg>
        <pc:picChg chg="add del mod">
          <ac:chgData name="Véronique Lacour" userId="be1275e743b3e910" providerId="LiveId" clId="{BB5834C6-D6EF-4851-9C87-83ADE55E3419}" dt="2018-01-13T19:55:26.704" v="305" actId="478"/>
          <ac:picMkLst>
            <pc:docMk/>
            <pc:sldMk cId="1238628471" sldId="263"/>
            <ac:picMk id="19" creationId="{B9E6E20A-1D4E-4F81-9925-6EB8FBDA0128}"/>
          </ac:picMkLst>
        </pc:picChg>
        <pc:picChg chg="add mod">
          <ac:chgData name="Véronique Lacour" userId="be1275e743b3e910" providerId="LiveId" clId="{BB5834C6-D6EF-4851-9C87-83ADE55E3419}" dt="2018-01-13T19:55:41.784" v="308" actId="1076"/>
          <ac:picMkLst>
            <pc:docMk/>
            <pc:sldMk cId="1238628471" sldId="263"/>
            <ac:picMk id="21" creationId="{58BEB54F-4DA5-44F2-81D5-8E2AD343F3D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5B540-1E8C-40B9-9345-D072F6F2D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331A88-2D36-42CE-B070-58BE5B407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94DA65-B889-4BA6-985C-1B617278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9DC2C8-06D7-4076-AF03-0A39BC113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3B9F41-8080-4116-8BD8-BB001C16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83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609113-F78F-41AE-9B93-5C7C4C979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C051CC-50F1-48E2-9D6E-849D56018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A1FA4F-5B44-43A9-BC91-4E6B26F7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E6ED3B-6B01-4B2D-81A6-16B9E33A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6AFA3D-08D4-47F4-9CFE-981B2167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62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D3DC9A-6BFC-4196-89C6-F2CB60E7D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D03A07-CB38-44A2-B664-5757F7E4E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36C905-FE70-47DE-8B12-1EF59204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FC938D-69CA-4C17-A19A-0B95D340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1B5FD4-0106-4FA9-8314-1C51EAD9E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83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65E3A-870B-492D-B2BC-7E1C8B349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4FD9CC-300E-456F-8B61-A526D487F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0B6029-7117-4AE9-861D-E0DDAFC6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7B0E4D-1334-46E3-88AF-91F36992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A73B0-50D9-4068-8708-2A892C5A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49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0EE49-7F7F-4BBF-A9B2-AAB74B296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77D10A-B185-446E-A4D1-64056A3CD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5FF855-8D1B-42D1-8E07-E410C254D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A9EF68-1470-4001-8A5E-F8C8F34E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DFB08-C462-444A-A192-5E378D35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63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EFD3B-82F3-47E0-94A5-91AE9FDC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CD429C-FBAB-464B-8D99-D4BA81DD2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EF88F5-6770-401C-A96B-767AFF543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A57AE0-7204-4A11-8215-80376E88A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E17721-EB30-44BD-900E-93C63C286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6678F1-E373-416A-A0E3-F282A564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45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D58891-152A-4797-A264-B225F08B3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5BBC81-1A4D-4378-92B4-EC87ED6CE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780231-E46F-434E-9EE8-2103A0A20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F1021AC-8BC2-4D71-8457-2E93EB5EF9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2F4901-79D8-48A5-B83A-8D6F05154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640BB0-65F1-4525-9E90-6B2B44AE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98912A1-11E5-444D-97A2-1DA569504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0990EB-1177-4E74-9E24-2BB36350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36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A978DB-E431-49F1-A1EE-1FE64D9E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80F129-8803-4755-BA9E-C2FA0B38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C525D4-45D9-4BF5-A097-85F9F212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18D950-9102-45A8-9824-EE06DBAFD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47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7538E0-BB34-47B6-9A81-4BCA32FB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E0E7FC-5209-4778-8068-E7EE9DB4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4913A2-AEC9-4A11-B7C9-1DE6F3E27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57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15D532-2E51-4E5C-9249-BA21B9455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13B515-0B19-49DD-8CB1-F82CAFC17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341C01-1973-482E-8625-E89851E2E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3C461B-7541-47EA-8F87-8AECB8C0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68AFA7-5731-4395-8297-8333FC567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DDCA91-91B2-4175-8A0A-F217D2CC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46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18F3F-47C9-4895-845C-80E514539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309E8F-33D7-468A-8598-A262D7A64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8AB92E-E253-4BC4-8F9E-FBDEBAE37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B14866-E082-4D19-A7B0-1ACB2016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B9AB7A-6A28-4545-BD88-F74B4898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DAAE0B-C9B8-4EAF-A84E-2AEAD5E1B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C5B193-2F15-4DFE-91B9-75CCF980C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888BDE-F41A-4B9F-8273-7C36B7C51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EA284E-5915-4D22-A4A9-037D8A47F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5E972-0CFE-4426-9872-B7BCC3531741}" type="datetimeFigureOut">
              <a:rPr lang="fr-FR" smtClean="0"/>
              <a:t>30/12/2018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7F51DC-1E77-4EA3-BE2F-49048CBB6B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1D1579-6B7C-4F26-8A48-2EB494B0CF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F910-36FF-4C9C-8D7B-FEB364A117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6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6D56EC-3729-40B4-81F8-AD9DFCAFF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7" y="659734"/>
            <a:ext cx="9144000" cy="1825023"/>
          </a:xfrm>
          <a:ln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dirty="0">
                <a:latin typeface="+mn-lt"/>
              </a:rPr>
              <a:t>Les </a:t>
            </a:r>
            <a:r>
              <a:rPr lang="fr-FR" b="1" dirty="0">
                <a:latin typeface="+mn-lt"/>
              </a:rPr>
              <a:t>articles</a:t>
            </a:r>
            <a:r>
              <a:rPr lang="fr-FR" dirty="0">
                <a:latin typeface="+mn-lt"/>
              </a:rPr>
              <a:t> devant les noms au </a:t>
            </a:r>
            <a:r>
              <a:rPr lang="fr-FR" b="1" dirty="0">
                <a:solidFill>
                  <a:srgbClr val="0070C0"/>
                </a:solidFill>
                <a:latin typeface="+mn-lt"/>
              </a:rPr>
              <a:t>singulier</a:t>
            </a:r>
            <a:r>
              <a:rPr lang="fr-FR" dirty="0">
                <a:latin typeface="+mn-lt"/>
              </a:rPr>
              <a:t> et au </a:t>
            </a:r>
            <a:r>
              <a:rPr lang="fr-FR" b="1" dirty="0">
                <a:solidFill>
                  <a:srgbClr val="FF0000"/>
                </a:solidFill>
                <a:latin typeface="+mn-lt"/>
              </a:rPr>
              <a:t>pluriel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B1FBA8-9D1F-4B58-94BA-9D73F7838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176" y="3688674"/>
            <a:ext cx="1165934" cy="827919"/>
          </a:xfrm>
        </p:spPr>
        <p:txBody>
          <a:bodyPr>
            <a:noAutofit/>
          </a:bodyPr>
          <a:lstStyle/>
          <a:p>
            <a:r>
              <a:rPr lang="fr-FR" sz="8000" dirty="0">
                <a:solidFill>
                  <a:srgbClr val="0070C0"/>
                </a:solidFill>
                <a:latin typeface="Gabriola" panose="04040605051002020D02" pitchFamily="82" charset="0"/>
              </a:rPr>
              <a:t>le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032588D-3D23-48F3-887D-1FF722C6D70C}"/>
              </a:ext>
            </a:extLst>
          </p:cNvPr>
          <p:cNvSpPr txBox="1">
            <a:spLocks/>
          </p:cNvSpPr>
          <p:nvPr/>
        </p:nvSpPr>
        <p:spPr>
          <a:xfrm>
            <a:off x="4268679" y="3361680"/>
            <a:ext cx="1165934" cy="827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>
                <a:solidFill>
                  <a:srgbClr val="0070C0"/>
                </a:solidFill>
                <a:latin typeface="Gabriola" panose="04040605051002020D02" pitchFamily="82" charset="0"/>
              </a:rPr>
              <a:t>la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6CCEDC-3ADF-4D07-BBE5-1CED6F278C9A}"/>
              </a:ext>
            </a:extLst>
          </p:cNvPr>
          <p:cNvSpPr txBox="1">
            <a:spLocks/>
          </p:cNvSpPr>
          <p:nvPr/>
        </p:nvSpPr>
        <p:spPr>
          <a:xfrm>
            <a:off x="6027937" y="4324574"/>
            <a:ext cx="1165934" cy="827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>
                <a:solidFill>
                  <a:srgbClr val="0070C0"/>
                </a:solidFill>
                <a:latin typeface="Gabriola" panose="04040605051002020D02" pitchFamily="82" charset="0"/>
              </a:rPr>
              <a:t>l’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55142E-0B49-4E83-9E95-177459E1BD62}"/>
              </a:ext>
            </a:extLst>
          </p:cNvPr>
          <p:cNvSpPr txBox="1">
            <a:spLocks/>
          </p:cNvSpPr>
          <p:nvPr/>
        </p:nvSpPr>
        <p:spPr>
          <a:xfrm>
            <a:off x="8239956" y="3361679"/>
            <a:ext cx="1165934" cy="827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>
                <a:solidFill>
                  <a:srgbClr val="0070C0"/>
                </a:solidFill>
                <a:latin typeface="Gabriola" panose="04040605051002020D02" pitchFamily="82" charset="0"/>
              </a:rPr>
              <a:t>un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DAC35E6E-0EA3-4CF9-ADD5-9B627C2BEF54}"/>
              </a:ext>
            </a:extLst>
          </p:cNvPr>
          <p:cNvSpPr txBox="1">
            <a:spLocks/>
          </p:cNvSpPr>
          <p:nvPr/>
        </p:nvSpPr>
        <p:spPr>
          <a:xfrm>
            <a:off x="10138299" y="2947386"/>
            <a:ext cx="1479610" cy="827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>
                <a:solidFill>
                  <a:srgbClr val="0070C0"/>
                </a:solidFill>
                <a:latin typeface="Gabriola" panose="04040605051002020D02" pitchFamily="82" charset="0"/>
              </a:rPr>
              <a:t>une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1F06CD3-BF82-4E27-9581-42D3C2E9CDCB}"/>
              </a:ext>
            </a:extLst>
          </p:cNvPr>
          <p:cNvSpPr txBox="1">
            <a:spLocks/>
          </p:cNvSpPr>
          <p:nvPr/>
        </p:nvSpPr>
        <p:spPr>
          <a:xfrm>
            <a:off x="8658689" y="4772409"/>
            <a:ext cx="1479610" cy="827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>
                <a:solidFill>
                  <a:srgbClr val="FF0000"/>
                </a:solidFill>
                <a:latin typeface="Gabriola" panose="04040605051002020D02" pitchFamily="82" charset="0"/>
              </a:rPr>
              <a:t>des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F9D7F22-7B3A-4D40-92F8-A947B89A9974}"/>
              </a:ext>
            </a:extLst>
          </p:cNvPr>
          <p:cNvSpPr txBox="1">
            <a:spLocks/>
          </p:cNvSpPr>
          <p:nvPr/>
        </p:nvSpPr>
        <p:spPr>
          <a:xfrm>
            <a:off x="3156012" y="4972819"/>
            <a:ext cx="1479610" cy="827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>
                <a:solidFill>
                  <a:srgbClr val="FF0000"/>
                </a:solidFill>
                <a:latin typeface="Gabriola" panose="04040605051002020D02" pitchFamily="82" charset="0"/>
              </a:rPr>
              <a:t>les</a:t>
            </a:r>
          </a:p>
        </p:txBody>
      </p:sp>
    </p:spTree>
    <p:extLst>
      <p:ext uri="{BB962C8B-B14F-4D97-AF65-F5344CB8AC3E}">
        <p14:creationId xmlns:p14="http://schemas.microsoft.com/office/powerpoint/2010/main" val="823688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6B8ED50-3485-430A-87BC-24C50F4E7124}"/>
              </a:ext>
            </a:extLst>
          </p:cNvPr>
          <p:cNvSpPr txBox="1"/>
          <p:nvPr/>
        </p:nvSpPr>
        <p:spPr>
          <a:xfrm>
            <a:off x="933466" y="151179"/>
            <a:ext cx="12928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l’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la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les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4B56B84-56C7-4844-959F-60F64B357FA9}"/>
              </a:ext>
            </a:extLst>
          </p:cNvPr>
          <p:cNvSpPr txBox="1"/>
          <p:nvPr/>
        </p:nvSpPr>
        <p:spPr>
          <a:xfrm>
            <a:off x="3646186" y="3084870"/>
            <a:ext cx="1856117" cy="898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botte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DB8F31F-AA3D-4C6C-BED0-FE540C8F2A06}"/>
              </a:ext>
            </a:extLst>
          </p:cNvPr>
          <p:cNvSpPr/>
          <p:nvPr/>
        </p:nvSpPr>
        <p:spPr>
          <a:xfrm>
            <a:off x="874643" y="2210463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39CD224-16A2-4008-B755-19AF794230D7}"/>
              </a:ext>
            </a:extLst>
          </p:cNvPr>
          <p:cNvSpPr/>
          <p:nvPr/>
        </p:nvSpPr>
        <p:spPr>
          <a:xfrm>
            <a:off x="864296" y="4936331"/>
            <a:ext cx="1099675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7520B4BA-F115-4410-96EF-1923A0F0A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645" y="796768"/>
            <a:ext cx="3332048" cy="457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49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7B89A37-C74A-4816-8A3F-4E708E569448}"/>
              </a:ext>
            </a:extLst>
          </p:cNvPr>
          <p:cNvSpPr txBox="1"/>
          <p:nvPr/>
        </p:nvSpPr>
        <p:spPr>
          <a:xfrm>
            <a:off x="933466" y="151179"/>
            <a:ext cx="12928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l’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la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les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des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9ECA1DE-D309-4FE9-9717-28517CA75E1A}"/>
              </a:ext>
            </a:extLst>
          </p:cNvPr>
          <p:cNvSpPr txBox="1"/>
          <p:nvPr/>
        </p:nvSpPr>
        <p:spPr>
          <a:xfrm>
            <a:off x="3749553" y="2838379"/>
            <a:ext cx="1856117" cy="898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domino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BBAAAEC-DC09-486F-B893-4CEAA0E1F2FC}"/>
              </a:ext>
            </a:extLst>
          </p:cNvPr>
          <p:cNvSpPr/>
          <p:nvPr/>
        </p:nvSpPr>
        <p:spPr>
          <a:xfrm>
            <a:off x="864297" y="1286733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D1C4D53-A4A1-4D90-9F25-7782AD625FCC}"/>
              </a:ext>
            </a:extLst>
          </p:cNvPr>
          <p:cNvSpPr/>
          <p:nvPr/>
        </p:nvSpPr>
        <p:spPr>
          <a:xfrm>
            <a:off x="933466" y="3996776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6F08DAF-F1D0-4D57-A303-E94495F10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406" y="1286733"/>
            <a:ext cx="3458000" cy="400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6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0E12A88-9542-498C-B090-6E07049646C2}"/>
              </a:ext>
            </a:extLst>
          </p:cNvPr>
          <p:cNvSpPr txBox="1"/>
          <p:nvPr/>
        </p:nvSpPr>
        <p:spPr>
          <a:xfrm>
            <a:off x="933466" y="151179"/>
            <a:ext cx="12928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l’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la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les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des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A85EF8-978D-4C10-8540-5C7075D68ECE}"/>
              </a:ext>
            </a:extLst>
          </p:cNvPr>
          <p:cNvSpPr txBox="1"/>
          <p:nvPr/>
        </p:nvSpPr>
        <p:spPr>
          <a:xfrm>
            <a:off x="4142564" y="2878136"/>
            <a:ext cx="1856117" cy="898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olives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878F955-B737-4CCD-B3C1-74A860E39AA4}"/>
              </a:ext>
            </a:extLst>
          </p:cNvPr>
          <p:cNvSpPr/>
          <p:nvPr/>
        </p:nvSpPr>
        <p:spPr>
          <a:xfrm>
            <a:off x="933466" y="3067215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2695D1D-8C4C-409B-9F88-8E7CF9DB67CC}"/>
              </a:ext>
            </a:extLst>
          </p:cNvPr>
          <p:cNvSpPr/>
          <p:nvPr/>
        </p:nvSpPr>
        <p:spPr>
          <a:xfrm>
            <a:off x="933465" y="5860178"/>
            <a:ext cx="876673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8BC63F8-AEAA-4A62-85D4-F37E13044FF6}"/>
              </a:ext>
            </a:extLst>
          </p:cNvPr>
          <p:cNvSpPr/>
          <p:nvPr/>
        </p:nvSpPr>
        <p:spPr>
          <a:xfrm>
            <a:off x="5209997" y="3084078"/>
            <a:ext cx="285734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87FF0CB-5492-4401-A462-C9CD0ABF6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74" y="1597877"/>
            <a:ext cx="4834941" cy="381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728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4E2FA1A-855B-44CA-8F35-629A663D5CC1}"/>
              </a:ext>
            </a:extLst>
          </p:cNvPr>
          <p:cNvSpPr txBox="1"/>
          <p:nvPr/>
        </p:nvSpPr>
        <p:spPr>
          <a:xfrm>
            <a:off x="933466" y="151179"/>
            <a:ext cx="12928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l’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la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les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des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C1238D4-3F57-4B7A-A22D-5FFACE3F3A34}"/>
              </a:ext>
            </a:extLst>
          </p:cNvPr>
          <p:cNvSpPr txBox="1"/>
          <p:nvPr/>
        </p:nvSpPr>
        <p:spPr>
          <a:xfrm>
            <a:off x="3646186" y="3084870"/>
            <a:ext cx="1856117" cy="898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ours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5F69000C-D124-454E-B583-148F17BC8290}"/>
              </a:ext>
            </a:extLst>
          </p:cNvPr>
          <p:cNvSpPr/>
          <p:nvPr/>
        </p:nvSpPr>
        <p:spPr>
          <a:xfrm>
            <a:off x="746854" y="342676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3054EDA-BC39-45FE-BC31-ADF04FBD1231}"/>
              </a:ext>
            </a:extLst>
          </p:cNvPr>
          <p:cNvSpPr/>
          <p:nvPr/>
        </p:nvSpPr>
        <p:spPr>
          <a:xfrm>
            <a:off x="955169" y="4007159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1706912A-1F3E-4137-8347-16AF6DE76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268" y="513500"/>
            <a:ext cx="4838330" cy="539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15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77461DE-9A19-45F1-ADA5-573193F7459D}"/>
              </a:ext>
            </a:extLst>
          </p:cNvPr>
          <p:cNvSpPr txBox="1"/>
          <p:nvPr/>
        </p:nvSpPr>
        <p:spPr>
          <a:xfrm>
            <a:off x="933466" y="151179"/>
            <a:ext cx="12928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l’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la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les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des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BEA652C-E1C4-4127-BD54-9DE6C13DE9EB}"/>
              </a:ext>
            </a:extLst>
          </p:cNvPr>
          <p:cNvSpPr txBox="1"/>
          <p:nvPr/>
        </p:nvSpPr>
        <p:spPr>
          <a:xfrm>
            <a:off x="3654137" y="2921168"/>
            <a:ext cx="21503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tomates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5D00347-2E57-41B9-B1CC-45546E8BACB6}"/>
              </a:ext>
            </a:extLst>
          </p:cNvPr>
          <p:cNvSpPr/>
          <p:nvPr/>
        </p:nvSpPr>
        <p:spPr>
          <a:xfrm>
            <a:off x="933466" y="3067215"/>
            <a:ext cx="715618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0698018-6DF5-490F-B385-D58AE138E812}"/>
              </a:ext>
            </a:extLst>
          </p:cNvPr>
          <p:cNvSpPr/>
          <p:nvPr/>
        </p:nvSpPr>
        <p:spPr>
          <a:xfrm>
            <a:off x="933465" y="5850847"/>
            <a:ext cx="904665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29815C19-6BF0-4851-9C08-FAAECF762768}"/>
              </a:ext>
            </a:extLst>
          </p:cNvPr>
          <p:cNvSpPr/>
          <p:nvPr/>
        </p:nvSpPr>
        <p:spPr>
          <a:xfrm>
            <a:off x="5284642" y="3213263"/>
            <a:ext cx="285734" cy="72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2E262FC-A557-493B-BA79-BE35AB59C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550" y="1333526"/>
            <a:ext cx="5464766" cy="346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789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A38A94A6-E1D5-4125-8354-28A9F87FDC8A}"/>
              </a:ext>
            </a:extLst>
          </p:cNvPr>
          <p:cNvSpPr/>
          <p:nvPr/>
        </p:nvSpPr>
        <p:spPr>
          <a:xfrm>
            <a:off x="8433881" y="4189361"/>
            <a:ext cx="194553" cy="45081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D1AC9C5-62B2-4201-AF1F-74191BB714CA}"/>
              </a:ext>
            </a:extLst>
          </p:cNvPr>
          <p:cNvSpPr/>
          <p:nvPr/>
        </p:nvSpPr>
        <p:spPr>
          <a:xfrm>
            <a:off x="8556567" y="4734636"/>
            <a:ext cx="194553" cy="45081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3DD8BF8-EEE5-4D11-8DB8-063339A1DDE4}"/>
              </a:ext>
            </a:extLst>
          </p:cNvPr>
          <p:cNvSpPr/>
          <p:nvPr/>
        </p:nvSpPr>
        <p:spPr>
          <a:xfrm>
            <a:off x="9206563" y="5240151"/>
            <a:ext cx="194553" cy="45081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6A61AD-55A5-4ADB-9D9B-817A500F49C3}"/>
              </a:ext>
            </a:extLst>
          </p:cNvPr>
          <p:cNvSpPr/>
          <p:nvPr/>
        </p:nvSpPr>
        <p:spPr>
          <a:xfrm>
            <a:off x="9391253" y="5774186"/>
            <a:ext cx="194553" cy="45081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492DC5AC-07C2-49C1-B311-450C0EC5AA3F}"/>
              </a:ext>
            </a:extLst>
          </p:cNvPr>
          <p:cNvSpPr/>
          <p:nvPr/>
        </p:nvSpPr>
        <p:spPr>
          <a:xfrm>
            <a:off x="1091119" y="1156364"/>
            <a:ext cx="4640062" cy="2716567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craie&#10;&#10;Description générée avec un niveau de confiance très élevé">
            <a:extLst>
              <a:ext uri="{FF2B5EF4-FFF2-40B4-BE49-F238E27FC236}">
                <a16:creationId xmlns:a16="http://schemas.microsoft.com/office/drawing/2014/main" id="{BECE384E-D247-4099-8729-63658FEF664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735" y="1747380"/>
            <a:ext cx="1674735" cy="1116490"/>
          </a:xfrm>
          <a:prstGeom prst="rect">
            <a:avLst/>
          </a:prstGeom>
        </p:spPr>
      </p:pic>
      <p:pic>
        <p:nvPicPr>
          <p:cNvPr id="6" name="Image 5" descr="Une image contenant outil&#10;&#10;Description générée avec un niveau de confiance élevé">
            <a:extLst>
              <a:ext uri="{FF2B5EF4-FFF2-40B4-BE49-F238E27FC236}">
                <a16:creationId xmlns:a16="http://schemas.microsoft.com/office/drawing/2014/main" id="{19A44D49-F754-4DC5-87B7-854C09E3519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607" y="2612017"/>
            <a:ext cx="909081" cy="99453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D1D423B-97F7-4CB3-B12E-5E2213094C9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345" y="2689928"/>
            <a:ext cx="1014921" cy="99314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AB137D9-DFE0-44E6-A02E-926F87ACD9B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83" y="2865555"/>
            <a:ext cx="716502" cy="71650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BCCA3F4-5267-468C-9048-15844DF9FAA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150" y="2066133"/>
            <a:ext cx="905817" cy="623795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0D0B6230-0F43-43C4-859A-052FB6C776A4}"/>
              </a:ext>
            </a:extLst>
          </p:cNvPr>
          <p:cNvGrpSpPr/>
          <p:nvPr/>
        </p:nvGrpSpPr>
        <p:grpSpPr>
          <a:xfrm>
            <a:off x="1246828" y="2066133"/>
            <a:ext cx="1004306" cy="511005"/>
            <a:chOff x="1391923" y="3895120"/>
            <a:chExt cx="1004306" cy="511005"/>
          </a:xfrm>
        </p:grpSpPr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A4A76927-F549-4A28-912B-4A665778BD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14" t="17597" r="8267" b="50000"/>
            <a:stretch/>
          </p:blipFill>
          <p:spPr>
            <a:xfrm>
              <a:off x="1426218" y="3895120"/>
              <a:ext cx="970011" cy="511005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273BAF2-9E92-4A28-84D6-C7E4F2DC410A}"/>
                </a:ext>
              </a:extLst>
            </p:cNvPr>
            <p:cNvSpPr/>
            <p:nvPr/>
          </p:nvSpPr>
          <p:spPr>
            <a:xfrm>
              <a:off x="1391923" y="4242636"/>
              <a:ext cx="334157" cy="1634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9" name="Cube 18">
            <a:extLst>
              <a:ext uri="{FF2B5EF4-FFF2-40B4-BE49-F238E27FC236}">
                <a16:creationId xmlns:a16="http://schemas.microsoft.com/office/drawing/2014/main" id="{8481BB43-DCD6-4A24-8A28-BD8714E9E043}"/>
              </a:ext>
            </a:extLst>
          </p:cNvPr>
          <p:cNvSpPr/>
          <p:nvPr/>
        </p:nvSpPr>
        <p:spPr>
          <a:xfrm>
            <a:off x="6629735" y="1076935"/>
            <a:ext cx="4640062" cy="2716567"/>
          </a:xfrm>
          <a:prstGeom prst="cub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44480DB-D15A-4F6B-9F4C-3AE2C44B48AC}"/>
              </a:ext>
            </a:extLst>
          </p:cNvPr>
          <p:cNvSpPr txBox="1"/>
          <p:nvPr/>
        </p:nvSpPr>
        <p:spPr>
          <a:xfrm>
            <a:off x="1133904" y="4110361"/>
            <a:ext cx="2037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Une</a:t>
            </a:r>
            <a:r>
              <a:rPr lang="fr-FR" sz="3200" dirty="0"/>
              <a:t> craie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C1979B2-965E-4C71-AB92-26614BD3F8B5}"/>
              </a:ext>
            </a:extLst>
          </p:cNvPr>
          <p:cNvSpPr txBox="1"/>
          <p:nvPr/>
        </p:nvSpPr>
        <p:spPr>
          <a:xfrm>
            <a:off x="1293053" y="4640178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Un</a:t>
            </a:r>
            <a:r>
              <a:rPr lang="fr-FR" sz="3200" dirty="0"/>
              <a:t> stylo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CA25BBE-D36D-4F78-85B7-48F20F522BE9}"/>
              </a:ext>
            </a:extLst>
          </p:cNvPr>
          <p:cNvSpPr txBox="1"/>
          <p:nvPr/>
        </p:nvSpPr>
        <p:spPr>
          <a:xfrm>
            <a:off x="1452203" y="5169995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Une</a:t>
            </a:r>
            <a:r>
              <a:rPr lang="fr-FR" sz="3200" dirty="0"/>
              <a:t> gomme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AF71F5F-1E65-492E-A08F-FFEF47D52855}"/>
              </a:ext>
            </a:extLst>
          </p:cNvPr>
          <p:cNvSpPr txBox="1"/>
          <p:nvPr/>
        </p:nvSpPr>
        <p:spPr>
          <a:xfrm>
            <a:off x="1611353" y="5699812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Un</a:t>
            </a:r>
            <a:r>
              <a:rPr lang="fr-FR" sz="3200" dirty="0"/>
              <a:t> pinceau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630DA5C-3B60-4502-BEFB-98EC78CC1C7D}"/>
              </a:ext>
            </a:extLst>
          </p:cNvPr>
          <p:cNvSpPr txBox="1"/>
          <p:nvPr/>
        </p:nvSpPr>
        <p:spPr>
          <a:xfrm>
            <a:off x="6822954" y="4110361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Des</a:t>
            </a:r>
            <a:r>
              <a:rPr lang="fr-FR" sz="3200" dirty="0"/>
              <a:t> craies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29A2201-3963-43E6-93BC-084EB3DD8CD4}"/>
              </a:ext>
            </a:extLst>
          </p:cNvPr>
          <p:cNvSpPr txBox="1"/>
          <p:nvPr/>
        </p:nvSpPr>
        <p:spPr>
          <a:xfrm>
            <a:off x="6982104" y="4640178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Des</a:t>
            </a:r>
            <a:r>
              <a:rPr lang="fr-FR" sz="3200" dirty="0"/>
              <a:t> stylos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3D2FE51-6F19-44A5-956F-9495E0337479}"/>
              </a:ext>
            </a:extLst>
          </p:cNvPr>
          <p:cNvSpPr txBox="1"/>
          <p:nvPr/>
        </p:nvSpPr>
        <p:spPr>
          <a:xfrm>
            <a:off x="7141254" y="5169995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Des</a:t>
            </a:r>
            <a:r>
              <a:rPr lang="fr-FR" sz="3200" dirty="0"/>
              <a:t> gommes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E67333C-F8D4-4AB9-953D-38DD5ABA3D98}"/>
              </a:ext>
            </a:extLst>
          </p:cNvPr>
          <p:cNvSpPr txBox="1"/>
          <p:nvPr/>
        </p:nvSpPr>
        <p:spPr>
          <a:xfrm>
            <a:off x="7300404" y="5699812"/>
            <a:ext cx="375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Des</a:t>
            </a:r>
            <a:r>
              <a:rPr lang="fr-FR" sz="3200" dirty="0"/>
              <a:t> pinceaux</a:t>
            </a:r>
          </a:p>
        </p:txBody>
      </p:sp>
      <p:pic>
        <p:nvPicPr>
          <p:cNvPr id="29" name="Image 28" descr="Une image contenant instrument d’écriture, stationnaire&#10;&#10;Description générée avec un niveau de confiance très élevé">
            <a:extLst>
              <a:ext uri="{FF2B5EF4-FFF2-40B4-BE49-F238E27FC236}">
                <a16:creationId xmlns:a16="http://schemas.microsoft.com/office/drawing/2014/main" id="{5F658E19-7EE6-4F26-93E1-F648720AD50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3" r="37468" b="11580"/>
          <a:stretch/>
        </p:blipFill>
        <p:spPr>
          <a:xfrm>
            <a:off x="8163982" y="2355768"/>
            <a:ext cx="741037" cy="1287569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3B079D4D-9C89-4592-AB1A-3019EAF91F04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1" r="55884" b="68701"/>
          <a:stretch/>
        </p:blipFill>
        <p:spPr>
          <a:xfrm>
            <a:off x="9075736" y="1863040"/>
            <a:ext cx="888951" cy="770783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63616C53-C857-496F-BAD5-71684ABB97BD}"/>
              </a:ext>
            </a:extLst>
          </p:cNvPr>
          <p:cNvSpPr txBox="1"/>
          <p:nvPr/>
        </p:nvSpPr>
        <p:spPr>
          <a:xfrm>
            <a:off x="2432682" y="1190484"/>
            <a:ext cx="1796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</a:rPr>
              <a:t>Un</a:t>
            </a:r>
            <a:r>
              <a:rPr lang="fr-FR" sz="3200" dirty="0"/>
              <a:t> </a:t>
            </a:r>
            <a:r>
              <a:rPr lang="fr-FR" i="1" dirty="0"/>
              <a:t>ou</a:t>
            </a:r>
            <a:r>
              <a:rPr lang="fr-FR" sz="3200" dirty="0"/>
              <a:t> </a:t>
            </a:r>
            <a:r>
              <a:rPr lang="fr-FR" sz="3200" b="1" dirty="0">
                <a:solidFill>
                  <a:srgbClr val="0070C0"/>
                </a:solidFill>
              </a:rPr>
              <a:t>Une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D74A67D-76E7-4535-8FB5-7D4EA567037D}"/>
              </a:ext>
            </a:extLst>
          </p:cNvPr>
          <p:cNvSpPr txBox="1"/>
          <p:nvPr/>
        </p:nvSpPr>
        <p:spPr>
          <a:xfrm>
            <a:off x="8389732" y="1107391"/>
            <a:ext cx="942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Des</a:t>
            </a:r>
          </a:p>
        </p:txBody>
      </p:sp>
    </p:spTree>
    <p:extLst>
      <p:ext uri="{BB962C8B-B14F-4D97-AF65-F5344CB8AC3E}">
        <p14:creationId xmlns:p14="http://schemas.microsoft.com/office/powerpoint/2010/main" val="25756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91F6DF-0FD3-4597-87C8-84E888282B5D}"/>
              </a:ext>
            </a:extLst>
          </p:cNvPr>
          <p:cNvSpPr txBox="1">
            <a:spLocks/>
          </p:cNvSpPr>
          <p:nvPr/>
        </p:nvSpPr>
        <p:spPr>
          <a:xfrm>
            <a:off x="355107" y="509521"/>
            <a:ext cx="11405633" cy="67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latin typeface="+mn-lt"/>
              </a:rPr>
              <a:t>Un </a:t>
            </a:r>
            <a:r>
              <a:rPr lang="fr-FR" sz="3200" b="1" u="sng" dirty="0">
                <a:latin typeface="+mn-lt"/>
              </a:rPr>
              <a:t>article</a:t>
            </a:r>
            <a:r>
              <a:rPr lang="fr-FR" sz="3200" dirty="0">
                <a:latin typeface="+mn-lt"/>
              </a:rPr>
              <a:t> peut être au </a:t>
            </a:r>
            <a:r>
              <a:rPr lang="fr-FR" sz="3200" b="1" u="sng" dirty="0">
                <a:latin typeface="+mn-lt"/>
              </a:rPr>
              <a:t>singulier</a:t>
            </a:r>
            <a:r>
              <a:rPr lang="fr-FR" sz="3200" dirty="0">
                <a:latin typeface="+mn-lt"/>
              </a:rPr>
              <a:t>. Le nom qui l’accompagne est </a:t>
            </a:r>
            <a:r>
              <a:rPr lang="fr-FR" sz="3200" b="1" u="sng" dirty="0">
                <a:latin typeface="+mn-lt"/>
              </a:rPr>
              <a:t>seul</a:t>
            </a:r>
            <a:r>
              <a:rPr lang="fr-FR" sz="3600" dirty="0">
                <a:latin typeface="+mn-lt"/>
              </a:rPr>
              <a:t>.</a:t>
            </a:r>
          </a:p>
        </p:txBody>
      </p:sp>
      <p:pic>
        <p:nvPicPr>
          <p:cNvPr id="4" name="Image 3" descr="Une image contenant animal, insecte&#10;&#10;Description générée avec un niveau de confiance élevé">
            <a:extLst>
              <a:ext uri="{FF2B5EF4-FFF2-40B4-BE49-F238E27FC236}">
                <a16:creationId xmlns:a16="http://schemas.microsoft.com/office/drawing/2014/main" id="{B74393EF-0F41-4A0D-AC97-66A929D42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71" y="2012775"/>
            <a:ext cx="1541146" cy="151852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69D751E-3C96-49C2-923D-C8F737ACC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462" y="2112385"/>
            <a:ext cx="1147763" cy="1319213"/>
          </a:xfrm>
          <a:prstGeom prst="rect">
            <a:avLst/>
          </a:prstGeom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26D3C70E-44FF-4DBB-A31D-7393A4CF12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648" y="2162542"/>
            <a:ext cx="1286138" cy="109321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6E0B4D49-CFB6-491E-9C0C-648FD9DC30E3}"/>
              </a:ext>
            </a:extLst>
          </p:cNvPr>
          <p:cNvSpPr txBox="1"/>
          <p:nvPr/>
        </p:nvSpPr>
        <p:spPr>
          <a:xfrm>
            <a:off x="1788756" y="1932320"/>
            <a:ext cx="2423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L ’ </a:t>
            </a:r>
            <a:r>
              <a:rPr lang="fr-FR" sz="4000" dirty="0"/>
              <a:t>ABEILLE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3132136-02A3-45C6-AABD-BC69789D3964}"/>
              </a:ext>
            </a:extLst>
          </p:cNvPr>
          <p:cNvSpPr txBox="1"/>
          <p:nvPr/>
        </p:nvSpPr>
        <p:spPr>
          <a:xfrm>
            <a:off x="5713328" y="1932320"/>
            <a:ext cx="2423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LA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/>
              <a:t>BAGUE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1775610-FCD8-47F0-9B8C-0B7D93450A21}"/>
              </a:ext>
            </a:extLst>
          </p:cNvPr>
          <p:cNvSpPr txBox="1"/>
          <p:nvPr/>
        </p:nvSpPr>
        <p:spPr>
          <a:xfrm>
            <a:off x="9279648" y="1932320"/>
            <a:ext cx="2676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LE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/>
              <a:t>BONNET</a:t>
            </a: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B7E0B4F4-A139-4F9E-964D-06BE964B1F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28" y="4217795"/>
            <a:ext cx="1425172" cy="1792568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A61255F8-03B7-4E30-80D2-85D15D052D49}"/>
              </a:ext>
            </a:extLst>
          </p:cNvPr>
          <p:cNvSpPr txBox="1"/>
          <p:nvPr/>
        </p:nvSpPr>
        <p:spPr>
          <a:xfrm>
            <a:off x="8443557" y="4406193"/>
            <a:ext cx="289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UNE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/>
              <a:t>POIRE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1EB429A1-BAD7-451E-A6FC-FC944DD5DE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608" y="4359223"/>
            <a:ext cx="1909762" cy="150971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70161D7F-D91C-43DB-BEF5-E5723869E0A9}"/>
              </a:ext>
            </a:extLst>
          </p:cNvPr>
          <p:cNvSpPr txBox="1"/>
          <p:nvPr/>
        </p:nvSpPr>
        <p:spPr>
          <a:xfrm>
            <a:off x="3197106" y="4406193"/>
            <a:ext cx="289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UN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/>
              <a:t>BISCUIT</a:t>
            </a:r>
          </a:p>
        </p:txBody>
      </p:sp>
    </p:spTree>
    <p:extLst>
      <p:ext uri="{BB962C8B-B14F-4D97-AF65-F5344CB8AC3E}">
        <p14:creationId xmlns:p14="http://schemas.microsoft.com/office/powerpoint/2010/main" val="183989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29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D22D5A9-8E2C-4C20-A65D-C039D154CB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71" y="2745663"/>
            <a:ext cx="1747838" cy="159543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85A19DD-026D-42C0-9EC9-381318718110}"/>
              </a:ext>
            </a:extLst>
          </p:cNvPr>
          <p:cNvSpPr txBox="1"/>
          <p:nvPr/>
        </p:nvSpPr>
        <p:spPr>
          <a:xfrm>
            <a:off x="2768109" y="3075057"/>
            <a:ext cx="3321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LES</a:t>
            </a:r>
            <a:r>
              <a:rPr lang="fr-FR" sz="4000" dirty="0">
                <a:solidFill>
                  <a:srgbClr val="0070C0"/>
                </a:solidFill>
              </a:rPr>
              <a:t> </a:t>
            </a:r>
            <a:r>
              <a:rPr lang="fr-FR" sz="4000" dirty="0"/>
              <a:t>ASSIETTE</a:t>
            </a:r>
            <a:r>
              <a:rPr lang="fr-FR" sz="4000" dirty="0">
                <a:solidFill>
                  <a:srgbClr val="FF0000"/>
                </a:solidFill>
              </a:rPr>
              <a:t>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863561D-5E07-4D3C-ACF0-9BF79BC46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634" y="2784117"/>
            <a:ext cx="1680165" cy="15185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C3BF940-4F36-48B7-B38C-6EFB3AB6F499}"/>
              </a:ext>
            </a:extLst>
          </p:cNvPr>
          <p:cNvSpPr txBox="1"/>
          <p:nvPr/>
        </p:nvSpPr>
        <p:spPr>
          <a:xfrm>
            <a:off x="8367998" y="3075057"/>
            <a:ext cx="3321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DES</a:t>
            </a:r>
            <a:r>
              <a:rPr lang="fr-FR" sz="4000" dirty="0">
                <a:solidFill>
                  <a:srgbClr val="0070C0"/>
                </a:solidFill>
              </a:rPr>
              <a:t> </a:t>
            </a:r>
            <a:r>
              <a:rPr lang="fr-FR" sz="4000" dirty="0"/>
              <a:t>BILLE</a:t>
            </a:r>
            <a:r>
              <a:rPr lang="fr-FR" sz="40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F6C89DF-8C52-4E59-80C3-CB85A88F8B25}"/>
              </a:ext>
            </a:extLst>
          </p:cNvPr>
          <p:cNvSpPr txBox="1">
            <a:spLocks/>
          </p:cNvSpPr>
          <p:nvPr/>
        </p:nvSpPr>
        <p:spPr>
          <a:xfrm>
            <a:off x="622519" y="819237"/>
            <a:ext cx="11219234" cy="67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latin typeface="+mn-lt"/>
              </a:rPr>
              <a:t>Un </a:t>
            </a:r>
            <a:r>
              <a:rPr lang="fr-FR" sz="3200" b="1" u="sng" dirty="0">
                <a:latin typeface="+mn-lt"/>
              </a:rPr>
              <a:t>article</a:t>
            </a:r>
            <a:r>
              <a:rPr lang="fr-FR" sz="3200" dirty="0">
                <a:latin typeface="+mn-lt"/>
              </a:rPr>
              <a:t> peut être au </a:t>
            </a:r>
            <a:r>
              <a:rPr lang="fr-FR" sz="3200" b="1" u="sng" dirty="0">
                <a:latin typeface="+mn-lt"/>
              </a:rPr>
              <a:t>pluriel</a:t>
            </a:r>
            <a:r>
              <a:rPr lang="fr-FR" sz="3200" dirty="0">
                <a:latin typeface="+mn-lt"/>
              </a:rPr>
              <a:t>. (</a:t>
            </a:r>
            <a:r>
              <a:rPr lang="fr-FR" sz="3200" b="1" u="sng" dirty="0">
                <a:latin typeface="+mn-lt"/>
              </a:rPr>
              <a:t>plusieurs)</a:t>
            </a:r>
            <a:r>
              <a:rPr lang="fr-FR" sz="3600" dirty="0">
                <a:latin typeface="+mn-lt"/>
              </a:rPr>
              <a:t>.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FF760C8-548F-4242-A9DB-D716366B1EB4}"/>
              </a:ext>
            </a:extLst>
          </p:cNvPr>
          <p:cNvSpPr/>
          <p:nvPr/>
        </p:nvSpPr>
        <p:spPr>
          <a:xfrm>
            <a:off x="2768108" y="3075057"/>
            <a:ext cx="860309" cy="784033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1BD467A1-AF38-4F38-A1DE-B762D96C9E4B}"/>
              </a:ext>
            </a:extLst>
          </p:cNvPr>
          <p:cNvSpPr/>
          <p:nvPr/>
        </p:nvSpPr>
        <p:spPr>
          <a:xfrm>
            <a:off x="3375498" y="3681919"/>
            <a:ext cx="2218256" cy="651753"/>
          </a:xfrm>
          <a:custGeom>
            <a:avLst/>
            <a:gdLst>
              <a:gd name="connsiteX0" fmla="*/ 0 w 2218256"/>
              <a:gd name="connsiteY0" fmla="*/ 145914 h 651753"/>
              <a:gd name="connsiteX1" fmla="*/ 48639 w 2218256"/>
              <a:gd name="connsiteY1" fmla="*/ 184825 h 651753"/>
              <a:gd name="connsiteX2" fmla="*/ 68094 w 2218256"/>
              <a:gd name="connsiteY2" fmla="*/ 214008 h 651753"/>
              <a:gd name="connsiteX3" fmla="*/ 97277 w 2218256"/>
              <a:gd name="connsiteY3" fmla="*/ 233463 h 651753"/>
              <a:gd name="connsiteX4" fmla="*/ 136188 w 2218256"/>
              <a:gd name="connsiteY4" fmla="*/ 272374 h 651753"/>
              <a:gd name="connsiteX5" fmla="*/ 165371 w 2218256"/>
              <a:gd name="connsiteY5" fmla="*/ 301557 h 651753"/>
              <a:gd name="connsiteX6" fmla="*/ 194554 w 2218256"/>
              <a:gd name="connsiteY6" fmla="*/ 321012 h 651753"/>
              <a:gd name="connsiteX7" fmla="*/ 243192 w 2218256"/>
              <a:gd name="connsiteY7" fmla="*/ 369651 h 651753"/>
              <a:gd name="connsiteX8" fmla="*/ 272375 w 2218256"/>
              <a:gd name="connsiteY8" fmla="*/ 398834 h 651753"/>
              <a:gd name="connsiteX9" fmla="*/ 301558 w 2218256"/>
              <a:gd name="connsiteY9" fmla="*/ 408561 h 651753"/>
              <a:gd name="connsiteX10" fmla="*/ 350196 w 2218256"/>
              <a:gd name="connsiteY10" fmla="*/ 447472 h 651753"/>
              <a:gd name="connsiteX11" fmla="*/ 408562 w 2218256"/>
              <a:gd name="connsiteY11" fmla="*/ 466927 h 651753"/>
              <a:gd name="connsiteX12" fmla="*/ 437745 w 2218256"/>
              <a:gd name="connsiteY12" fmla="*/ 476655 h 651753"/>
              <a:gd name="connsiteX13" fmla="*/ 496111 w 2218256"/>
              <a:gd name="connsiteY13" fmla="*/ 505838 h 651753"/>
              <a:gd name="connsiteX14" fmla="*/ 554477 w 2218256"/>
              <a:gd name="connsiteY14" fmla="*/ 535021 h 651753"/>
              <a:gd name="connsiteX15" fmla="*/ 612843 w 2218256"/>
              <a:gd name="connsiteY15" fmla="*/ 554476 h 651753"/>
              <a:gd name="connsiteX16" fmla="*/ 642026 w 2218256"/>
              <a:gd name="connsiteY16" fmla="*/ 573931 h 651753"/>
              <a:gd name="connsiteX17" fmla="*/ 690664 w 2218256"/>
              <a:gd name="connsiteY17" fmla="*/ 583659 h 651753"/>
              <a:gd name="connsiteX18" fmla="*/ 719847 w 2218256"/>
              <a:gd name="connsiteY18" fmla="*/ 593387 h 651753"/>
              <a:gd name="connsiteX19" fmla="*/ 758758 w 2218256"/>
              <a:gd name="connsiteY19" fmla="*/ 603114 h 651753"/>
              <a:gd name="connsiteX20" fmla="*/ 817124 w 2218256"/>
              <a:gd name="connsiteY20" fmla="*/ 622570 h 651753"/>
              <a:gd name="connsiteX21" fmla="*/ 846307 w 2218256"/>
              <a:gd name="connsiteY21" fmla="*/ 632297 h 651753"/>
              <a:gd name="connsiteX22" fmla="*/ 875490 w 2218256"/>
              <a:gd name="connsiteY22" fmla="*/ 642025 h 651753"/>
              <a:gd name="connsiteX23" fmla="*/ 943583 w 2218256"/>
              <a:gd name="connsiteY23" fmla="*/ 651753 h 651753"/>
              <a:gd name="connsiteX24" fmla="*/ 1254869 w 2218256"/>
              <a:gd name="connsiteY24" fmla="*/ 642025 h 651753"/>
              <a:gd name="connsiteX25" fmla="*/ 1284051 w 2218256"/>
              <a:gd name="connsiteY25" fmla="*/ 632297 h 651753"/>
              <a:gd name="connsiteX26" fmla="*/ 1410511 w 2218256"/>
              <a:gd name="connsiteY26" fmla="*/ 622570 h 651753"/>
              <a:gd name="connsiteX27" fmla="*/ 1478605 w 2218256"/>
              <a:gd name="connsiteY27" fmla="*/ 603114 h 651753"/>
              <a:gd name="connsiteX28" fmla="*/ 1507788 w 2218256"/>
              <a:gd name="connsiteY28" fmla="*/ 593387 h 651753"/>
              <a:gd name="connsiteX29" fmla="*/ 1546698 w 2218256"/>
              <a:gd name="connsiteY29" fmla="*/ 583659 h 651753"/>
              <a:gd name="connsiteX30" fmla="*/ 1634247 w 2218256"/>
              <a:gd name="connsiteY30" fmla="*/ 554476 h 651753"/>
              <a:gd name="connsiteX31" fmla="*/ 1663430 w 2218256"/>
              <a:gd name="connsiteY31" fmla="*/ 544748 h 651753"/>
              <a:gd name="connsiteX32" fmla="*/ 1702341 w 2218256"/>
              <a:gd name="connsiteY32" fmla="*/ 535021 h 651753"/>
              <a:gd name="connsiteX33" fmla="*/ 1731524 w 2218256"/>
              <a:gd name="connsiteY33" fmla="*/ 515565 h 651753"/>
              <a:gd name="connsiteX34" fmla="*/ 1760707 w 2218256"/>
              <a:gd name="connsiteY34" fmla="*/ 505838 h 651753"/>
              <a:gd name="connsiteX35" fmla="*/ 1780162 w 2218256"/>
              <a:gd name="connsiteY35" fmla="*/ 486382 h 651753"/>
              <a:gd name="connsiteX36" fmla="*/ 1838528 w 2218256"/>
              <a:gd name="connsiteY36" fmla="*/ 466927 h 651753"/>
              <a:gd name="connsiteX37" fmla="*/ 1906622 w 2218256"/>
              <a:gd name="connsiteY37" fmla="*/ 428017 h 651753"/>
              <a:gd name="connsiteX38" fmla="*/ 1926077 w 2218256"/>
              <a:gd name="connsiteY38" fmla="*/ 408561 h 651753"/>
              <a:gd name="connsiteX39" fmla="*/ 1955260 w 2218256"/>
              <a:gd name="connsiteY39" fmla="*/ 389106 h 651753"/>
              <a:gd name="connsiteX40" fmla="*/ 1994171 w 2218256"/>
              <a:gd name="connsiteY40" fmla="*/ 330740 h 651753"/>
              <a:gd name="connsiteX41" fmla="*/ 2052537 w 2218256"/>
              <a:gd name="connsiteY41" fmla="*/ 272374 h 651753"/>
              <a:gd name="connsiteX42" fmla="*/ 2071992 w 2218256"/>
              <a:gd name="connsiteY42" fmla="*/ 243191 h 651753"/>
              <a:gd name="connsiteX43" fmla="*/ 2140086 w 2218256"/>
              <a:gd name="connsiteY43" fmla="*/ 155642 h 651753"/>
              <a:gd name="connsiteX44" fmla="*/ 2159541 w 2218256"/>
              <a:gd name="connsiteY44" fmla="*/ 126459 h 651753"/>
              <a:gd name="connsiteX45" fmla="*/ 2169269 w 2218256"/>
              <a:gd name="connsiteY45" fmla="*/ 97276 h 651753"/>
              <a:gd name="connsiteX46" fmla="*/ 2217907 w 2218256"/>
              <a:gd name="connsiteY46" fmla="*/ 9727 h 651753"/>
              <a:gd name="connsiteX47" fmla="*/ 2217907 w 2218256"/>
              <a:gd name="connsiteY47" fmla="*/ 0 h 65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18256" h="651753">
                <a:moveTo>
                  <a:pt x="0" y="145914"/>
                </a:moveTo>
                <a:cubicBezTo>
                  <a:pt x="16213" y="158884"/>
                  <a:pt x="33958" y="170144"/>
                  <a:pt x="48639" y="184825"/>
                </a:cubicBezTo>
                <a:cubicBezTo>
                  <a:pt x="56906" y="193092"/>
                  <a:pt x="59827" y="205741"/>
                  <a:pt x="68094" y="214008"/>
                </a:cubicBezTo>
                <a:cubicBezTo>
                  <a:pt x="76361" y="222275"/>
                  <a:pt x="88400" y="225855"/>
                  <a:pt x="97277" y="233463"/>
                </a:cubicBezTo>
                <a:cubicBezTo>
                  <a:pt x="111204" y="245400"/>
                  <a:pt x="123218" y="259404"/>
                  <a:pt x="136188" y="272374"/>
                </a:cubicBezTo>
                <a:cubicBezTo>
                  <a:pt x="145916" y="282102"/>
                  <a:pt x="153924" y="293926"/>
                  <a:pt x="165371" y="301557"/>
                </a:cubicBezTo>
                <a:cubicBezTo>
                  <a:pt x="175099" y="308042"/>
                  <a:pt x="185756" y="313313"/>
                  <a:pt x="194554" y="321012"/>
                </a:cubicBezTo>
                <a:cubicBezTo>
                  <a:pt x="211809" y="336111"/>
                  <a:pt x="226979" y="353438"/>
                  <a:pt x="243192" y="369651"/>
                </a:cubicBezTo>
                <a:cubicBezTo>
                  <a:pt x="252920" y="379379"/>
                  <a:pt x="259324" y="394484"/>
                  <a:pt x="272375" y="398834"/>
                </a:cubicBezTo>
                <a:lnTo>
                  <a:pt x="301558" y="408561"/>
                </a:lnTo>
                <a:cubicBezTo>
                  <a:pt x="317729" y="424733"/>
                  <a:pt x="328106" y="437654"/>
                  <a:pt x="350196" y="447472"/>
                </a:cubicBezTo>
                <a:cubicBezTo>
                  <a:pt x="368936" y="455801"/>
                  <a:pt x="389107" y="460442"/>
                  <a:pt x="408562" y="466927"/>
                </a:cubicBezTo>
                <a:cubicBezTo>
                  <a:pt x="418290" y="470170"/>
                  <a:pt x="429213" y="470967"/>
                  <a:pt x="437745" y="476655"/>
                </a:cubicBezTo>
                <a:cubicBezTo>
                  <a:pt x="498419" y="517104"/>
                  <a:pt x="435700" y="478988"/>
                  <a:pt x="496111" y="505838"/>
                </a:cubicBezTo>
                <a:cubicBezTo>
                  <a:pt x="515988" y="514672"/>
                  <a:pt x="534398" y="526655"/>
                  <a:pt x="554477" y="535021"/>
                </a:cubicBezTo>
                <a:cubicBezTo>
                  <a:pt x="573407" y="542909"/>
                  <a:pt x="595779" y="543101"/>
                  <a:pt x="612843" y="554476"/>
                </a:cubicBezTo>
                <a:cubicBezTo>
                  <a:pt x="622571" y="560961"/>
                  <a:pt x="631079" y="569826"/>
                  <a:pt x="642026" y="573931"/>
                </a:cubicBezTo>
                <a:cubicBezTo>
                  <a:pt x="657507" y="579736"/>
                  <a:pt x="674624" y="579649"/>
                  <a:pt x="690664" y="583659"/>
                </a:cubicBezTo>
                <a:cubicBezTo>
                  <a:pt x="700612" y="586146"/>
                  <a:pt x="709988" y="590570"/>
                  <a:pt x="719847" y="593387"/>
                </a:cubicBezTo>
                <a:cubicBezTo>
                  <a:pt x="732702" y="597060"/>
                  <a:pt x="745952" y="599272"/>
                  <a:pt x="758758" y="603114"/>
                </a:cubicBezTo>
                <a:cubicBezTo>
                  <a:pt x="778401" y="609007"/>
                  <a:pt x="797669" y="616085"/>
                  <a:pt x="817124" y="622570"/>
                </a:cubicBezTo>
                <a:lnTo>
                  <a:pt x="846307" y="632297"/>
                </a:lnTo>
                <a:cubicBezTo>
                  <a:pt x="856035" y="635540"/>
                  <a:pt x="865339" y="640575"/>
                  <a:pt x="875490" y="642025"/>
                </a:cubicBezTo>
                <a:lnTo>
                  <a:pt x="943583" y="651753"/>
                </a:lnTo>
                <a:cubicBezTo>
                  <a:pt x="1047345" y="648510"/>
                  <a:pt x="1151225" y="647948"/>
                  <a:pt x="1254869" y="642025"/>
                </a:cubicBezTo>
                <a:cubicBezTo>
                  <a:pt x="1265106" y="641440"/>
                  <a:pt x="1273877" y="633569"/>
                  <a:pt x="1284051" y="632297"/>
                </a:cubicBezTo>
                <a:cubicBezTo>
                  <a:pt x="1326002" y="627053"/>
                  <a:pt x="1368358" y="625812"/>
                  <a:pt x="1410511" y="622570"/>
                </a:cubicBezTo>
                <a:cubicBezTo>
                  <a:pt x="1480461" y="599252"/>
                  <a:pt x="1393129" y="627535"/>
                  <a:pt x="1478605" y="603114"/>
                </a:cubicBezTo>
                <a:cubicBezTo>
                  <a:pt x="1488464" y="600297"/>
                  <a:pt x="1497929" y="596204"/>
                  <a:pt x="1507788" y="593387"/>
                </a:cubicBezTo>
                <a:cubicBezTo>
                  <a:pt x="1520643" y="589714"/>
                  <a:pt x="1533893" y="587501"/>
                  <a:pt x="1546698" y="583659"/>
                </a:cubicBezTo>
                <a:cubicBezTo>
                  <a:pt x="1546733" y="583649"/>
                  <a:pt x="1619638" y="559346"/>
                  <a:pt x="1634247" y="554476"/>
                </a:cubicBezTo>
                <a:cubicBezTo>
                  <a:pt x="1643975" y="551233"/>
                  <a:pt x="1653482" y="547235"/>
                  <a:pt x="1663430" y="544748"/>
                </a:cubicBezTo>
                <a:lnTo>
                  <a:pt x="1702341" y="535021"/>
                </a:lnTo>
                <a:cubicBezTo>
                  <a:pt x="1712069" y="528536"/>
                  <a:pt x="1721067" y="520794"/>
                  <a:pt x="1731524" y="515565"/>
                </a:cubicBezTo>
                <a:cubicBezTo>
                  <a:pt x="1740695" y="510979"/>
                  <a:pt x="1751914" y="511114"/>
                  <a:pt x="1760707" y="505838"/>
                </a:cubicBezTo>
                <a:cubicBezTo>
                  <a:pt x="1768571" y="501119"/>
                  <a:pt x="1771959" y="490484"/>
                  <a:pt x="1780162" y="486382"/>
                </a:cubicBezTo>
                <a:cubicBezTo>
                  <a:pt x="1798505" y="477211"/>
                  <a:pt x="1821464" y="478302"/>
                  <a:pt x="1838528" y="466927"/>
                </a:cubicBezTo>
                <a:cubicBezTo>
                  <a:pt x="1879777" y="439428"/>
                  <a:pt x="1857254" y="452700"/>
                  <a:pt x="1906622" y="428017"/>
                </a:cubicBezTo>
                <a:cubicBezTo>
                  <a:pt x="1913107" y="421532"/>
                  <a:pt x="1918915" y="414290"/>
                  <a:pt x="1926077" y="408561"/>
                </a:cubicBezTo>
                <a:cubicBezTo>
                  <a:pt x="1935206" y="401258"/>
                  <a:pt x="1947561" y="397904"/>
                  <a:pt x="1955260" y="389106"/>
                </a:cubicBezTo>
                <a:cubicBezTo>
                  <a:pt x="1970658" y="371509"/>
                  <a:pt x="1977637" y="347274"/>
                  <a:pt x="1994171" y="330740"/>
                </a:cubicBezTo>
                <a:cubicBezTo>
                  <a:pt x="2013626" y="311285"/>
                  <a:pt x="2037275" y="295267"/>
                  <a:pt x="2052537" y="272374"/>
                </a:cubicBezTo>
                <a:cubicBezTo>
                  <a:pt x="2059022" y="262646"/>
                  <a:pt x="2064508" y="252172"/>
                  <a:pt x="2071992" y="243191"/>
                </a:cubicBezTo>
                <a:cubicBezTo>
                  <a:pt x="2148188" y="151755"/>
                  <a:pt x="2041740" y="303161"/>
                  <a:pt x="2140086" y="155642"/>
                </a:cubicBezTo>
                <a:cubicBezTo>
                  <a:pt x="2146571" y="145914"/>
                  <a:pt x="2155844" y="137550"/>
                  <a:pt x="2159541" y="126459"/>
                </a:cubicBezTo>
                <a:cubicBezTo>
                  <a:pt x="2162784" y="116731"/>
                  <a:pt x="2164289" y="106240"/>
                  <a:pt x="2169269" y="97276"/>
                </a:cubicBezTo>
                <a:cubicBezTo>
                  <a:pt x="2202201" y="37998"/>
                  <a:pt x="2205900" y="57751"/>
                  <a:pt x="2217907" y="9727"/>
                </a:cubicBezTo>
                <a:cubicBezTo>
                  <a:pt x="2218693" y="6581"/>
                  <a:pt x="2217907" y="3242"/>
                  <a:pt x="2217907" y="0"/>
                </a:cubicBezTo>
              </a:path>
            </a:pathLst>
          </a:custGeom>
          <a:noFill/>
          <a:ln w="2857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797CA21-CDBB-4DC2-A0E6-7992D1CE956A}"/>
              </a:ext>
            </a:extLst>
          </p:cNvPr>
          <p:cNvSpPr/>
          <p:nvPr/>
        </p:nvSpPr>
        <p:spPr>
          <a:xfrm>
            <a:off x="5544766" y="3020439"/>
            <a:ext cx="321013" cy="784033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4FFB9FB-11A5-4158-B9FC-43E99687131E}"/>
              </a:ext>
            </a:extLst>
          </p:cNvPr>
          <p:cNvSpPr/>
          <p:nvPr/>
        </p:nvSpPr>
        <p:spPr>
          <a:xfrm>
            <a:off x="8436018" y="3036983"/>
            <a:ext cx="860309" cy="784033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BF22D722-444E-4CE8-9832-8A5FB9282C07}"/>
              </a:ext>
            </a:extLst>
          </p:cNvPr>
          <p:cNvSpPr/>
          <p:nvPr/>
        </p:nvSpPr>
        <p:spPr>
          <a:xfrm>
            <a:off x="8866174" y="3690610"/>
            <a:ext cx="1591062" cy="651753"/>
          </a:xfrm>
          <a:custGeom>
            <a:avLst/>
            <a:gdLst>
              <a:gd name="connsiteX0" fmla="*/ 0 w 2218256"/>
              <a:gd name="connsiteY0" fmla="*/ 145914 h 651753"/>
              <a:gd name="connsiteX1" fmla="*/ 48639 w 2218256"/>
              <a:gd name="connsiteY1" fmla="*/ 184825 h 651753"/>
              <a:gd name="connsiteX2" fmla="*/ 68094 w 2218256"/>
              <a:gd name="connsiteY2" fmla="*/ 214008 h 651753"/>
              <a:gd name="connsiteX3" fmla="*/ 97277 w 2218256"/>
              <a:gd name="connsiteY3" fmla="*/ 233463 h 651753"/>
              <a:gd name="connsiteX4" fmla="*/ 136188 w 2218256"/>
              <a:gd name="connsiteY4" fmla="*/ 272374 h 651753"/>
              <a:gd name="connsiteX5" fmla="*/ 165371 w 2218256"/>
              <a:gd name="connsiteY5" fmla="*/ 301557 h 651753"/>
              <a:gd name="connsiteX6" fmla="*/ 194554 w 2218256"/>
              <a:gd name="connsiteY6" fmla="*/ 321012 h 651753"/>
              <a:gd name="connsiteX7" fmla="*/ 243192 w 2218256"/>
              <a:gd name="connsiteY7" fmla="*/ 369651 h 651753"/>
              <a:gd name="connsiteX8" fmla="*/ 272375 w 2218256"/>
              <a:gd name="connsiteY8" fmla="*/ 398834 h 651753"/>
              <a:gd name="connsiteX9" fmla="*/ 301558 w 2218256"/>
              <a:gd name="connsiteY9" fmla="*/ 408561 h 651753"/>
              <a:gd name="connsiteX10" fmla="*/ 350196 w 2218256"/>
              <a:gd name="connsiteY10" fmla="*/ 447472 h 651753"/>
              <a:gd name="connsiteX11" fmla="*/ 408562 w 2218256"/>
              <a:gd name="connsiteY11" fmla="*/ 466927 h 651753"/>
              <a:gd name="connsiteX12" fmla="*/ 437745 w 2218256"/>
              <a:gd name="connsiteY12" fmla="*/ 476655 h 651753"/>
              <a:gd name="connsiteX13" fmla="*/ 496111 w 2218256"/>
              <a:gd name="connsiteY13" fmla="*/ 505838 h 651753"/>
              <a:gd name="connsiteX14" fmla="*/ 554477 w 2218256"/>
              <a:gd name="connsiteY14" fmla="*/ 535021 h 651753"/>
              <a:gd name="connsiteX15" fmla="*/ 612843 w 2218256"/>
              <a:gd name="connsiteY15" fmla="*/ 554476 h 651753"/>
              <a:gd name="connsiteX16" fmla="*/ 642026 w 2218256"/>
              <a:gd name="connsiteY16" fmla="*/ 573931 h 651753"/>
              <a:gd name="connsiteX17" fmla="*/ 690664 w 2218256"/>
              <a:gd name="connsiteY17" fmla="*/ 583659 h 651753"/>
              <a:gd name="connsiteX18" fmla="*/ 719847 w 2218256"/>
              <a:gd name="connsiteY18" fmla="*/ 593387 h 651753"/>
              <a:gd name="connsiteX19" fmla="*/ 758758 w 2218256"/>
              <a:gd name="connsiteY19" fmla="*/ 603114 h 651753"/>
              <a:gd name="connsiteX20" fmla="*/ 817124 w 2218256"/>
              <a:gd name="connsiteY20" fmla="*/ 622570 h 651753"/>
              <a:gd name="connsiteX21" fmla="*/ 846307 w 2218256"/>
              <a:gd name="connsiteY21" fmla="*/ 632297 h 651753"/>
              <a:gd name="connsiteX22" fmla="*/ 875490 w 2218256"/>
              <a:gd name="connsiteY22" fmla="*/ 642025 h 651753"/>
              <a:gd name="connsiteX23" fmla="*/ 943583 w 2218256"/>
              <a:gd name="connsiteY23" fmla="*/ 651753 h 651753"/>
              <a:gd name="connsiteX24" fmla="*/ 1254869 w 2218256"/>
              <a:gd name="connsiteY24" fmla="*/ 642025 h 651753"/>
              <a:gd name="connsiteX25" fmla="*/ 1284051 w 2218256"/>
              <a:gd name="connsiteY25" fmla="*/ 632297 h 651753"/>
              <a:gd name="connsiteX26" fmla="*/ 1410511 w 2218256"/>
              <a:gd name="connsiteY26" fmla="*/ 622570 h 651753"/>
              <a:gd name="connsiteX27" fmla="*/ 1478605 w 2218256"/>
              <a:gd name="connsiteY27" fmla="*/ 603114 h 651753"/>
              <a:gd name="connsiteX28" fmla="*/ 1507788 w 2218256"/>
              <a:gd name="connsiteY28" fmla="*/ 593387 h 651753"/>
              <a:gd name="connsiteX29" fmla="*/ 1546698 w 2218256"/>
              <a:gd name="connsiteY29" fmla="*/ 583659 h 651753"/>
              <a:gd name="connsiteX30" fmla="*/ 1634247 w 2218256"/>
              <a:gd name="connsiteY30" fmla="*/ 554476 h 651753"/>
              <a:gd name="connsiteX31" fmla="*/ 1663430 w 2218256"/>
              <a:gd name="connsiteY31" fmla="*/ 544748 h 651753"/>
              <a:gd name="connsiteX32" fmla="*/ 1702341 w 2218256"/>
              <a:gd name="connsiteY32" fmla="*/ 535021 h 651753"/>
              <a:gd name="connsiteX33" fmla="*/ 1731524 w 2218256"/>
              <a:gd name="connsiteY33" fmla="*/ 515565 h 651753"/>
              <a:gd name="connsiteX34" fmla="*/ 1760707 w 2218256"/>
              <a:gd name="connsiteY34" fmla="*/ 505838 h 651753"/>
              <a:gd name="connsiteX35" fmla="*/ 1780162 w 2218256"/>
              <a:gd name="connsiteY35" fmla="*/ 486382 h 651753"/>
              <a:gd name="connsiteX36" fmla="*/ 1838528 w 2218256"/>
              <a:gd name="connsiteY36" fmla="*/ 466927 h 651753"/>
              <a:gd name="connsiteX37" fmla="*/ 1906622 w 2218256"/>
              <a:gd name="connsiteY37" fmla="*/ 428017 h 651753"/>
              <a:gd name="connsiteX38" fmla="*/ 1926077 w 2218256"/>
              <a:gd name="connsiteY38" fmla="*/ 408561 h 651753"/>
              <a:gd name="connsiteX39" fmla="*/ 1955260 w 2218256"/>
              <a:gd name="connsiteY39" fmla="*/ 389106 h 651753"/>
              <a:gd name="connsiteX40" fmla="*/ 1994171 w 2218256"/>
              <a:gd name="connsiteY40" fmla="*/ 330740 h 651753"/>
              <a:gd name="connsiteX41" fmla="*/ 2052537 w 2218256"/>
              <a:gd name="connsiteY41" fmla="*/ 272374 h 651753"/>
              <a:gd name="connsiteX42" fmla="*/ 2071992 w 2218256"/>
              <a:gd name="connsiteY42" fmla="*/ 243191 h 651753"/>
              <a:gd name="connsiteX43" fmla="*/ 2140086 w 2218256"/>
              <a:gd name="connsiteY43" fmla="*/ 155642 h 651753"/>
              <a:gd name="connsiteX44" fmla="*/ 2159541 w 2218256"/>
              <a:gd name="connsiteY44" fmla="*/ 126459 h 651753"/>
              <a:gd name="connsiteX45" fmla="*/ 2169269 w 2218256"/>
              <a:gd name="connsiteY45" fmla="*/ 97276 h 651753"/>
              <a:gd name="connsiteX46" fmla="*/ 2217907 w 2218256"/>
              <a:gd name="connsiteY46" fmla="*/ 9727 h 651753"/>
              <a:gd name="connsiteX47" fmla="*/ 2217907 w 2218256"/>
              <a:gd name="connsiteY47" fmla="*/ 0 h 65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18256" h="651753">
                <a:moveTo>
                  <a:pt x="0" y="145914"/>
                </a:moveTo>
                <a:cubicBezTo>
                  <a:pt x="16213" y="158884"/>
                  <a:pt x="33958" y="170144"/>
                  <a:pt x="48639" y="184825"/>
                </a:cubicBezTo>
                <a:cubicBezTo>
                  <a:pt x="56906" y="193092"/>
                  <a:pt x="59827" y="205741"/>
                  <a:pt x="68094" y="214008"/>
                </a:cubicBezTo>
                <a:cubicBezTo>
                  <a:pt x="76361" y="222275"/>
                  <a:pt x="88400" y="225855"/>
                  <a:pt x="97277" y="233463"/>
                </a:cubicBezTo>
                <a:cubicBezTo>
                  <a:pt x="111204" y="245400"/>
                  <a:pt x="123218" y="259404"/>
                  <a:pt x="136188" y="272374"/>
                </a:cubicBezTo>
                <a:cubicBezTo>
                  <a:pt x="145916" y="282102"/>
                  <a:pt x="153924" y="293926"/>
                  <a:pt x="165371" y="301557"/>
                </a:cubicBezTo>
                <a:cubicBezTo>
                  <a:pt x="175099" y="308042"/>
                  <a:pt x="185756" y="313313"/>
                  <a:pt x="194554" y="321012"/>
                </a:cubicBezTo>
                <a:cubicBezTo>
                  <a:pt x="211809" y="336111"/>
                  <a:pt x="226979" y="353438"/>
                  <a:pt x="243192" y="369651"/>
                </a:cubicBezTo>
                <a:cubicBezTo>
                  <a:pt x="252920" y="379379"/>
                  <a:pt x="259324" y="394484"/>
                  <a:pt x="272375" y="398834"/>
                </a:cubicBezTo>
                <a:lnTo>
                  <a:pt x="301558" y="408561"/>
                </a:lnTo>
                <a:cubicBezTo>
                  <a:pt x="317729" y="424733"/>
                  <a:pt x="328106" y="437654"/>
                  <a:pt x="350196" y="447472"/>
                </a:cubicBezTo>
                <a:cubicBezTo>
                  <a:pt x="368936" y="455801"/>
                  <a:pt x="389107" y="460442"/>
                  <a:pt x="408562" y="466927"/>
                </a:cubicBezTo>
                <a:cubicBezTo>
                  <a:pt x="418290" y="470170"/>
                  <a:pt x="429213" y="470967"/>
                  <a:pt x="437745" y="476655"/>
                </a:cubicBezTo>
                <a:cubicBezTo>
                  <a:pt x="498419" y="517104"/>
                  <a:pt x="435700" y="478988"/>
                  <a:pt x="496111" y="505838"/>
                </a:cubicBezTo>
                <a:cubicBezTo>
                  <a:pt x="515988" y="514672"/>
                  <a:pt x="534398" y="526655"/>
                  <a:pt x="554477" y="535021"/>
                </a:cubicBezTo>
                <a:cubicBezTo>
                  <a:pt x="573407" y="542909"/>
                  <a:pt x="595779" y="543101"/>
                  <a:pt x="612843" y="554476"/>
                </a:cubicBezTo>
                <a:cubicBezTo>
                  <a:pt x="622571" y="560961"/>
                  <a:pt x="631079" y="569826"/>
                  <a:pt x="642026" y="573931"/>
                </a:cubicBezTo>
                <a:cubicBezTo>
                  <a:pt x="657507" y="579736"/>
                  <a:pt x="674624" y="579649"/>
                  <a:pt x="690664" y="583659"/>
                </a:cubicBezTo>
                <a:cubicBezTo>
                  <a:pt x="700612" y="586146"/>
                  <a:pt x="709988" y="590570"/>
                  <a:pt x="719847" y="593387"/>
                </a:cubicBezTo>
                <a:cubicBezTo>
                  <a:pt x="732702" y="597060"/>
                  <a:pt x="745952" y="599272"/>
                  <a:pt x="758758" y="603114"/>
                </a:cubicBezTo>
                <a:cubicBezTo>
                  <a:pt x="778401" y="609007"/>
                  <a:pt x="797669" y="616085"/>
                  <a:pt x="817124" y="622570"/>
                </a:cubicBezTo>
                <a:lnTo>
                  <a:pt x="846307" y="632297"/>
                </a:lnTo>
                <a:cubicBezTo>
                  <a:pt x="856035" y="635540"/>
                  <a:pt x="865339" y="640575"/>
                  <a:pt x="875490" y="642025"/>
                </a:cubicBezTo>
                <a:lnTo>
                  <a:pt x="943583" y="651753"/>
                </a:lnTo>
                <a:cubicBezTo>
                  <a:pt x="1047345" y="648510"/>
                  <a:pt x="1151225" y="647948"/>
                  <a:pt x="1254869" y="642025"/>
                </a:cubicBezTo>
                <a:cubicBezTo>
                  <a:pt x="1265106" y="641440"/>
                  <a:pt x="1273877" y="633569"/>
                  <a:pt x="1284051" y="632297"/>
                </a:cubicBezTo>
                <a:cubicBezTo>
                  <a:pt x="1326002" y="627053"/>
                  <a:pt x="1368358" y="625812"/>
                  <a:pt x="1410511" y="622570"/>
                </a:cubicBezTo>
                <a:cubicBezTo>
                  <a:pt x="1480461" y="599252"/>
                  <a:pt x="1393129" y="627535"/>
                  <a:pt x="1478605" y="603114"/>
                </a:cubicBezTo>
                <a:cubicBezTo>
                  <a:pt x="1488464" y="600297"/>
                  <a:pt x="1497929" y="596204"/>
                  <a:pt x="1507788" y="593387"/>
                </a:cubicBezTo>
                <a:cubicBezTo>
                  <a:pt x="1520643" y="589714"/>
                  <a:pt x="1533893" y="587501"/>
                  <a:pt x="1546698" y="583659"/>
                </a:cubicBezTo>
                <a:cubicBezTo>
                  <a:pt x="1546733" y="583649"/>
                  <a:pt x="1619638" y="559346"/>
                  <a:pt x="1634247" y="554476"/>
                </a:cubicBezTo>
                <a:cubicBezTo>
                  <a:pt x="1643975" y="551233"/>
                  <a:pt x="1653482" y="547235"/>
                  <a:pt x="1663430" y="544748"/>
                </a:cubicBezTo>
                <a:lnTo>
                  <a:pt x="1702341" y="535021"/>
                </a:lnTo>
                <a:cubicBezTo>
                  <a:pt x="1712069" y="528536"/>
                  <a:pt x="1721067" y="520794"/>
                  <a:pt x="1731524" y="515565"/>
                </a:cubicBezTo>
                <a:cubicBezTo>
                  <a:pt x="1740695" y="510979"/>
                  <a:pt x="1751914" y="511114"/>
                  <a:pt x="1760707" y="505838"/>
                </a:cubicBezTo>
                <a:cubicBezTo>
                  <a:pt x="1768571" y="501119"/>
                  <a:pt x="1771959" y="490484"/>
                  <a:pt x="1780162" y="486382"/>
                </a:cubicBezTo>
                <a:cubicBezTo>
                  <a:pt x="1798505" y="477211"/>
                  <a:pt x="1821464" y="478302"/>
                  <a:pt x="1838528" y="466927"/>
                </a:cubicBezTo>
                <a:cubicBezTo>
                  <a:pt x="1879777" y="439428"/>
                  <a:pt x="1857254" y="452700"/>
                  <a:pt x="1906622" y="428017"/>
                </a:cubicBezTo>
                <a:cubicBezTo>
                  <a:pt x="1913107" y="421532"/>
                  <a:pt x="1918915" y="414290"/>
                  <a:pt x="1926077" y="408561"/>
                </a:cubicBezTo>
                <a:cubicBezTo>
                  <a:pt x="1935206" y="401258"/>
                  <a:pt x="1947561" y="397904"/>
                  <a:pt x="1955260" y="389106"/>
                </a:cubicBezTo>
                <a:cubicBezTo>
                  <a:pt x="1970658" y="371509"/>
                  <a:pt x="1977637" y="347274"/>
                  <a:pt x="1994171" y="330740"/>
                </a:cubicBezTo>
                <a:cubicBezTo>
                  <a:pt x="2013626" y="311285"/>
                  <a:pt x="2037275" y="295267"/>
                  <a:pt x="2052537" y="272374"/>
                </a:cubicBezTo>
                <a:cubicBezTo>
                  <a:pt x="2059022" y="262646"/>
                  <a:pt x="2064508" y="252172"/>
                  <a:pt x="2071992" y="243191"/>
                </a:cubicBezTo>
                <a:cubicBezTo>
                  <a:pt x="2148188" y="151755"/>
                  <a:pt x="2041740" y="303161"/>
                  <a:pt x="2140086" y="155642"/>
                </a:cubicBezTo>
                <a:cubicBezTo>
                  <a:pt x="2146571" y="145914"/>
                  <a:pt x="2155844" y="137550"/>
                  <a:pt x="2159541" y="126459"/>
                </a:cubicBezTo>
                <a:cubicBezTo>
                  <a:pt x="2162784" y="116731"/>
                  <a:pt x="2164289" y="106240"/>
                  <a:pt x="2169269" y="97276"/>
                </a:cubicBezTo>
                <a:cubicBezTo>
                  <a:pt x="2202201" y="37998"/>
                  <a:pt x="2205900" y="57751"/>
                  <a:pt x="2217907" y="9727"/>
                </a:cubicBezTo>
                <a:cubicBezTo>
                  <a:pt x="2218693" y="6581"/>
                  <a:pt x="2217907" y="3242"/>
                  <a:pt x="2217907" y="0"/>
                </a:cubicBezTo>
              </a:path>
            </a:pathLst>
          </a:custGeom>
          <a:noFill/>
          <a:ln w="2857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4279A86-7158-40C7-BECD-067CAB1DA2A6}"/>
              </a:ext>
            </a:extLst>
          </p:cNvPr>
          <p:cNvSpPr/>
          <p:nvPr/>
        </p:nvSpPr>
        <p:spPr>
          <a:xfrm>
            <a:off x="10405928" y="2990817"/>
            <a:ext cx="321013" cy="784033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8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87DA53E-5CE4-48D8-9510-CB8666371BF4}"/>
              </a:ext>
            </a:extLst>
          </p:cNvPr>
          <p:cNvSpPr txBox="1"/>
          <p:nvPr/>
        </p:nvSpPr>
        <p:spPr>
          <a:xfrm>
            <a:off x="825623" y="834501"/>
            <a:ext cx="26504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Le</a:t>
            </a:r>
          </a:p>
          <a:p>
            <a:r>
              <a:rPr lang="fr-FR" sz="3200" dirty="0"/>
              <a:t>           assiettes</a:t>
            </a:r>
          </a:p>
          <a:p>
            <a:r>
              <a:rPr lang="fr-FR" sz="3200" dirty="0"/>
              <a:t>Les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393E7CF-11E1-446D-88E7-2C2BB9899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092" y="1075352"/>
            <a:ext cx="1377935" cy="12577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03F4A11-6412-49D0-9EFB-B232E2DB8ADB}"/>
              </a:ext>
            </a:extLst>
          </p:cNvPr>
          <p:cNvSpPr/>
          <p:nvPr/>
        </p:nvSpPr>
        <p:spPr>
          <a:xfrm>
            <a:off x="656949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DDBC5A6-861C-49A2-8B5F-CADD923D2F67}"/>
              </a:ext>
            </a:extLst>
          </p:cNvPr>
          <p:cNvSpPr/>
          <p:nvPr/>
        </p:nvSpPr>
        <p:spPr>
          <a:xfrm>
            <a:off x="754603" y="1846555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437C52D-BC57-401D-B7F1-62FF048209B3}"/>
              </a:ext>
            </a:extLst>
          </p:cNvPr>
          <p:cNvSpPr txBox="1"/>
          <p:nvPr/>
        </p:nvSpPr>
        <p:spPr>
          <a:xfrm>
            <a:off x="6784020" y="834501"/>
            <a:ext cx="2071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Une</a:t>
            </a:r>
          </a:p>
          <a:p>
            <a:r>
              <a:rPr lang="fr-FR" sz="3200" dirty="0"/>
              <a:t>           boîte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92F38-9951-4904-A337-C815F46BD49F}"/>
              </a:ext>
            </a:extLst>
          </p:cNvPr>
          <p:cNvSpPr/>
          <p:nvPr/>
        </p:nvSpPr>
        <p:spPr>
          <a:xfrm>
            <a:off x="6615346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CA0A89C-DA45-43AE-8453-35CA68252AC0}"/>
              </a:ext>
            </a:extLst>
          </p:cNvPr>
          <p:cNvSpPr txBox="1"/>
          <p:nvPr/>
        </p:nvSpPr>
        <p:spPr>
          <a:xfrm>
            <a:off x="825623" y="3522748"/>
            <a:ext cx="20086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Le</a:t>
            </a:r>
          </a:p>
          <a:p>
            <a:r>
              <a:rPr lang="fr-FR" sz="3200" dirty="0"/>
              <a:t>           tapis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00689C-677A-4C49-A6E8-414BBCD94F6E}"/>
              </a:ext>
            </a:extLst>
          </p:cNvPr>
          <p:cNvSpPr/>
          <p:nvPr/>
        </p:nvSpPr>
        <p:spPr>
          <a:xfrm>
            <a:off x="656949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BB10A26-7E89-43B2-BDD2-3E5393817852}"/>
              </a:ext>
            </a:extLst>
          </p:cNvPr>
          <p:cNvSpPr txBox="1"/>
          <p:nvPr/>
        </p:nvSpPr>
        <p:spPr>
          <a:xfrm>
            <a:off x="6784020" y="3522748"/>
            <a:ext cx="24497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Une</a:t>
            </a:r>
          </a:p>
          <a:p>
            <a:r>
              <a:rPr lang="fr-FR" sz="3200" dirty="0"/>
              <a:t>           douche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06A2F3-E84E-440C-A4C0-24606FD69356}"/>
              </a:ext>
            </a:extLst>
          </p:cNvPr>
          <p:cNvSpPr/>
          <p:nvPr/>
        </p:nvSpPr>
        <p:spPr>
          <a:xfrm>
            <a:off x="6615346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2B66E2F9-1B48-470B-B7E0-FEBBCF1BCA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730" y="1075352"/>
            <a:ext cx="1908669" cy="1170165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4811DF22-30D3-43F3-ADEA-423CAF7CBA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270" y="3687517"/>
            <a:ext cx="2004897" cy="1404891"/>
          </a:xfrm>
          <a:prstGeom prst="rect">
            <a:avLst/>
          </a:prstGeom>
        </p:spPr>
      </p:pic>
      <p:pic>
        <p:nvPicPr>
          <p:cNvPr id="30" name="Image 29" descr="Une image contenant outil&#10;&#10;Description générée avec un niveau de confiance élevé">
            <a:extLst>
              <a:ext uri="{FF2B5EF4-FFF2-40B4-BE49-F238E27FC236}">
                <a16:creationId xmlns:a16="http://schemas.microsoft.com/office/drawing/2014/main" id="{0584C07F-6516-42DC-A653-0A58CAB63F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062" y="3554663"/>
            <a:ext cx="1328174" cy="1569660"/>
          </a:xfrm>
          <a:prstGeom prst="rect">
            <a:avLst/>
          </a:prstGeom>
        </p:spPr>
      </p:pic>
      <p:sp>
        <p:nvSpPr>
          <p:cNvPr id="31" name="Ellipse 30">
            <a:extLst>
              <a:ext uri="{FF2B5EF4-FFF2-40B4-BE49-F238E27FC236}">
                <a16:creationId xmlns:a16="http://schemas.microsoft.com/office/drawing/2014/main" id="{0B277DCF-B0BA-4BDA-BF6C-0DDF3F5BF34F}"/>
              </a:ext>
            </a:extLst>
          </p:cNvPr>
          <p:cNvSpPr/>
          <p:nvPr/>
        </p:nvSpPr>
        <p:spPr>
          <a:xfrm>
            <a:off x="701667" y="3554663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4888EB49-443C-428C-B1C8-59D7B32455C1}"/>
              </a:ext>
            </a:extLst>
          </p:cNvPr>
          <p:cNvSpPr/>
          <p:nvPr/>
        </p:nvSpPr>
        <p:spPr>
          <a:xfrm>
            <a:off x="6784020" y="834501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B988520A-96C0-4C60-93AC-C5215E2EADA9}"/>
              </a:ext>
            </a:extLst>
          </p:cNvPr>
          <p:cNvSpPr/>
          <p:nvPr/>
        </p:nvSpPr>
        <p:spPr>
          <a:xfrm>
            <a:off x="6784020" y="3554663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08030628-9305-41E3-A220-F22BFC17ABD2}"/>
              </a:ext>
            </a:extLst>
          </p:cNvPr>
          <p:cNvSpPr/>
          <p:nvPr/>
        </p:nvSpPr>
        <p:spPr>
          <a:xfrm>
            <a:off x="3187011" y="1473798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C5B66740-4AAE-47A3-B542-0273BC4D2993}"/>
              </a:ext>
            </a:extLst>
          </p:cNvPr>
          <p:cNvSpPr/>
          <p:nvPr/>
        </p:nvSpPr>
        <p:spPr>
          <a:xfrm>
            <a:off x="1602889" y="1861073"/>
            <a:ext cx="1613647" cy="268941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6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/>
      <p:bldP spid="9" grpId="0" animBg="1"/>
      <p:bldP spid="21" grpId="0"/>
      <p:bldP spid="22" grpId="0" animBg="1"/>
      <p:bldP spid="23" grpId="0"/>
      <p:bldP spid="24" grpId="0" animBg="1"/>
      <p:bldP spid="31" grpId="0" animBg="1"/>
      <p:bldP spid="32" grpId="0" animBg="1"/>
      <p:bldP spid="33" grpId="0" animBg="1"/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11842B-4AAE-41A4-ADAD-118895ED4F35}"/>
              </a:ext>
            </a:extLst>
          </p:cNvPr>
          <p:cNvSpPr txBox="1"/>
          <p:nvPr/>
        </p:nvSpPr>
        <p:spPr>
          <a:xfrm>
            <a:off x="825623" y="834501"/>
            <a:ext cx="28883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La</a:t>
            </a:r>
          </a:p>
          <a:p>
            <a:r>
              <a:rPr lang="fr-FR" sz="3200" dirty="0"/>
              <a:t>           chaussure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23130A-DE56-4263-ACD5-6B2932839A6F}"/>
              </a:ext>
            </a:extLst>
          </p:cNvPr>
          <p:cNvSpPr/>
          <p:nvPr/>
        </p:nvSpPr>
        <p:spPr>
          <a:xfrm>
            <a:off x="656949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6DDF0A2-CF00-4BD5-9207-8789D805CC6C}"/>
              </a:ext>
            </a:extLst>
          </p:cNvPr>
          <p:cNvSpPr/>
          <p:nvPr/>
        </p:nvSpPr>
        <p:spPr>
          <a:xfrm>
            <a:off x="700312" y="834501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6B6D731-1BCF-4C66-BC61-A2D7D5F20981}"/>
              </a:ext>
            </a:extLst>
          </p:cNvPr>
          <p:cNvSpPr txBox="1"/>
          <p:nvPr/>
        </p:nvSpPr>
        <p:spPr>
          <a:xfrm>
            <a:off x="6784020" y="834501"/>
            <a:ext cx="24606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La</a:t>
            </a:r>
          </a:p>
          <a:p>
            <a:r>
              <a:rPr lang="fr-FR" sz="3200" dirty="0"/>
              <a:t>           gouttes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14E8FF-79C0-4C62-89A9-AE1465CCB050}"/>
              </a:ext>
            </a:extLst>
          </p:cNvPr>
          <p:cNvSpPr/>
          <p:nvPr/>
        </p:nvSpPr>
        <p:spPr>
          <a:xfrm>
            <a:off x="6615346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23423EF-FB15-4C17-B9FE-4670C55A0083}"/>
              </a:ext>
            </a:extLst>
          </p:cNvPr>
          <p:cNvSpPr txBox="1"/>
          <p:nvPr/>
        </p:nvSpPr>
        <p:spPr>
          <a:xfrm>
            <a:off x="825623" y="3522748"/>
            <a:ext cx="1928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</a:t>
            </a:r>
          </a:p>
          <a:p>
            <a:r>
              <a:rPr lang="fr-FR" sz="3200" dirty="0"/>
              <a:t>           chat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7E2A4-2A37-42E2-BFC0-0109010ADA6E}"/>
              </a:ext>
            </a:extLst>
          </p:cNvPr>
          <p:cNvSpPr/>
          <p:nvPr/>
        </p:nvSpPr>
        <p:spPr>
          <a:xfrm>
            <a:off x="656949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67EEC3D-552A-4DCE-9AB0-C95597A76F09}"/>
              </a:ext>
            </a:extLst>
          </p:cNvPr>
          <p:cNvSpPr txBox="1"/>
          <p:nvPr/>
        </p:nvSpPr>
        <p:spPr>
          <a:xfrm>
            <a:off x="6784020" y="3522748"/>
            <a:ext cx="25655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La</a:t>
            </a:r>
          </a:p>
          <a:p>
            <a:r>
              <a:rPr lang="fr-FR" sz="3200" dirty="0"/>
              <a:t>           lunettes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FE407D-5B50-42A3-AA03-3A8FC3B86B93}"/>
              </a:ext>
            </a:extLst>
          </p:cNvPr>
          <p:cNvSpPr/>
          <p:nvPr/>
        </p:nvSpPr>
        <p:spPr>
          <a:xfrm>
            <a:off x="6615346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8AF3962-24D5-42A7-B2F6-A2BA4D991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98" y="1349119"/>
            <a:ext cx="1309761" cy="60425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69D61327-FC23-4B78-8CB3-8C617B188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980" y="3774306"/>
            <a:ext cx="1907282" cy="1318102"/>
          </a:xfrm>
          <a:prstGeom prst="rect">
            <a:avLst/>
          </a:prstGeom>
        </p:spPr>
      </p:pic>
      <p:sp>
        <p:nvSpPr>
          <p:cNvPr id="15" name="Ellipse 14">
            <a:extLst>
              <a:ext uri="{FF2B5EF4-FFF2-40B4-BE49-F238E27FC236}">
                <a16:creationId xmlns:a16="http://schemas.microsoft.com/office/drawing/2014/main" id="{1218601A-C1A6-46D0-9566-751DD27A6EC0}"/>
              </a:ext>
            </a:extLst>
          </p:cNvPr>
          <p:cNvSpPr/>
          <p:nvPr/>
        </p:nvSpPr>
        <p:spPr>
          <a:xfrm>
            <a:off x="700312" y="3522748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0B1B5D21-66CD-4B8D-93DB-2274D9509C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179" y="811301"/>
            <a:ext cx="1201346" cy="1679890"/>
          </a:xfrm>
          <a:prstGeom prst="rect">
            <a:avLst/>
          </a:prstGeom>
        </p:spPr>
      </p:pic>
      <p:sp>
        <p:nvSpPr>
          <p:cNvPr id="18" name="Ellipse 17">
            <a:extLst>
              <a:ext uri="{FF2B5EF4-FFF2-40B4-BE49-F238E27FC236}">
                <a16:creationId xmlns:a16="http://schemas.microsoft.com/office/drawing/2014/main" id="{15CF895D-9C01-423F-8DFC-A8CE48DD4345}"/>
              </a:ext>
            </a:extLst>
          </p:cNvPr>
          <p:cNvSpPr/>
          <p:nvPr/>
        </p:nvSpPr>
        <p:spPr>
          <a:xfrm>
            <a:off x="6720851" y="1862623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C586912-30D6-4787-AC5E-AB212F514A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692" y="3842866"/>
            <a:ext cx="1874539" cy="896029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F2060006-862E-41D1-9C28-FBECA8FCA2DF}"/>
              </a:ext>
            </a:extLst>
          </p:cNvPr>
          <p:cNvSpPr/>
          <p:nvPr/>
        </p:nvSpPr>
        <p:spPr>
          <a:xfrm>
            <a:off x="6739061" y="4534802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BF38AF18-8565-4085-9AA2-2C2C3D5E0E41}"/>
              </a:ext>
            </a:extLst>
          </p:cNvPr>
          <p:cNvSpPr/>
          <p:nvPr/>
        </p:nvSpPr>
        <p:spPr>
          <a:xfrm>
            <a:off x="8923449" y="1473798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 : forme 19">
            <a:extLst>
              <a:ext uri="{FF2B5EF4-FFF2-40B4-BE49-F238E27FC236}">
                <a16:creationId xmlns:a16="http://schemas.microsoft.com/office/drawing/2014/main" id="{388FE1EB-5125-47E0-A306-633E42CDDA4B}"/>
              </a:ext>
            </a:extLst>
          </p:cNvPr>
          <p:cNvSpPr/>
          <p:nvPr/>
        </p:nvSpPr>
        <p:spPr>
          <a:xfrm>
            <a:off x="7600195" y="1862623"/>
            <a:ext cx="1332677" cy="288906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840E1DC-7C88-488B-81F8-87D657C4E934}"/>
              </a:ext>
            </a:extLst>
          </p:cNvPr>
          <p:cNvSpPr/>
          <p:nvPr/>
        </p:nvSpPr>
        <p:spPr>
          <a:xfrm>
            <a:off x="9052296" y="4162045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 : forme 23">
            <a:extLst>
              <a:ext uri="{FF2B5EF4-FFF2-40B4-BE49-F238E27FC236}">
                <a16:creationId xmlns:a16="http://schemas.microsoft.com/office/drawing/2014/main" id="{00F80A2B-2E0A-409E-A779-609F58F6D287}"/>
              </a:ext>
            </a:extLst>
          </p:cNvPr>
          <p:cNvSpPr/>
          <p:nvPr/>
        </p:nvSpPr>
        <p:spPr>
          <a:xfrm>
            <a:off x="7609641" y="4569326"/>
            <a:ext cx="1480572" cy="271615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76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400"/>
                            </p:stCondLst>
                            <p:childTnLst>
                              <p:par>
                                <p:cTn id="10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5" grpId="0" animBg="1"/>
      <p:bldP spid="18" grpId="0" animBg="1"/>
      <p:bldP spid="23" grpId="0" animBg="1"/>
      <p:bldP spid="19" grpId="0" animBg="1"/>
      <p:bldP spid="20" grpId="0" animBg="1"/>
      <p:bldP spid="21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6406BF5-9AA0-4FAC-971D-45AFB10040E7}"/>
              </a:ext>
            </a:extLst>
          </p:cNvPr>
          <p:cNvSpPr txBox="1"/>
          <p:nvPr/>
        </p:nvSpPr>
        <p:spPr>
          <a:xfrm>
            <a:off x="825623" y="834501"/>
            <a:ext cx="24304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</a:t>
            </a:r>
          </a:p>
          <a:p>
            <a:r>
              <a:rPr lang="fr-FR" sz="3200" dirty="0"/>
              <a:t>           ciseaux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E6816E-8E6D-439B-A73C-51BEDCDA4DBD}"/>
              </a:ext>
            </a:extLst>
          </p:cNvPr>
          <p:cNvSpPr/>
          <p:nvPr/>
        </p:nvSpPr>
        <p:spPr>
          <a:xfrm>
            <a:off x="656949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244BE88-8BAD-4FA8-AE1B-606851DB6805}"/>
              </a:ext>
            </a:extLst>
          </p:cNvPr>
          <p:cNvSpPr/>
          <p:nvPr/>
        </p:nvSpPr>
        <p:spPr>
          <a:xfrm>
            <a:off x="754603" y="1846555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AA9C5AE-ECE7-4405-B343-FF92381B5143}"/>
              </a:ext>
            </a:extLst>
          </p:cNvPr>
          <p:cNvSpPr txBox="1"/>
          <p:nvPr/>
        </p:nvSpPr>
        <p:spPr>
          <a:xfrm>
            <a:off x="6784020" y="834501"/>
            <a:ext cx="2578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</a:t>
            </a:r>
          </a:p>
          <a:p>
            <a:r>
              <a:rPr lang="fr-FR" sz="3200" dirty="0"/>
              <a:t>           cheveux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DBC81C-6A42-4E5C-B29F-5BAA39126618}"/>
              </a:ext>
            </a:extLst>
          </p:cNvPr>
          <p:cNvSpPr/>
          <p:nvPr/>
        </p:nvSpPr>
        <p:spPr>
          <a:xfrm>
            <a:off x="6615346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E5D3EC2-0C61-4E1F-82E7-3089174FEA8E}"/>
              </a:ext>
            </a:extLst>
          </p:cNvPr>
          <p:cNvSpPr txBox="1"/>
          <p:nvPr/>
        </p:nvSpPr>
        <p:spPr>
          <a:xfrm>
            <a:off x="825623" y="3522748"/>
            <a:ext cx="20764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Le</a:t>
            </a:r>
          </a:p>
          <a:p>
            <a:r>
              <a:rPr lang="fr-FR" sz="3200" dirty="0"/>
              <a:t>           verre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B499BD-A557-40AF-9608-7C1240CF5760}"/>
              </a:ext>
            </a:extLst>
          </p:cNvPr>
          <p:cNvSpPr/>
          <p:nvPr/>
        </p:nvSpPr>
        <p:spPr>
          <a:xfrm>
            <a:off x="656949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8D1FC57-0D97-42C3-B1B5-72B703C6835F}"/>
              </a:ext>
            </a:extLst>
          </p:cNvPr>
          <p:cNvSpPr txBox="1"/>
          <p:nvPr/>
        </p:nvSpPr>
        <p:spPr>
          <a:xfrm>
            <a:off x="6784020" y="3522748"/>
            <a:ext cx="21016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Une</a:t>
            </a:r>
          </a:p>
          <a:p>
            <a:r>
              <a:rPr lang="fr-FR" sz="3200" dirty="0"/>
              <a:t>           gants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9661CE-F9AC-49C1-9F7C-FF2AA224524A}"/>
              </a:ext>
            </a:extLst>
          </p:cNvPr>
          <p:cNvSpPr/>
          <p:nvPr/>
        </p:nvSpPr>
        <p:spPr>
          <a:xfrm>
            <a:off x="6615346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Une image contenant ciseaux, outil&#10;&#10;Description générée avec un niveau de confiance très élevé">
            <a:extLst>
              <a:ext uri="{FF2B5EF4-FFF2-40B4-BE49-F238E27FC236}">
                <a16:creationId xmlns:a16="http://schemas.microsoft.com/office/drawing/2014/main" id="{FC5A4DA4-B514-4262-81A0-CE6D9E343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864" y="827856"/>
            <a:ext cx="1369221" cy="170216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46B40B0-4922-4862-BA39-0F99D1CCA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93" y="3700256"/>
            <a:ext cx="1128892" cy="13921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00504C32-A4BB-4B29-9275-A5D96B076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415" y="795626"/>
            <a:ext cx="1846693" cy="1711239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CE0F83F4-6FA1-47F4-8919-AA247A43E9AA}"/>
              </a:ext>
            </a:extLst>
          </p:cNvPr>
          <p:cNvSpPr/>
          <p:nvPr/>
        </p:nvSpPr>
        <p:spPr>
          <a:xfrm>
            <a:off x="6763409" y="1844867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F345FCF-18EA-4BD4-9048-3870A7F7A4A9}"/>
              </a:ext>
            </a:extLst>
          </p:cNvPr>
          <p:cNvSpPr/>
          <p:nvPr/>
        </p:nvSpPr>
        <p:spPr>
          <a:xfrm>
            <a:off x="752682" y="3584891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04102F9-4DB5-4A2B-BCF1-7CCF9C17F0D0}"/>
              </a:ext>
            </a:extLst>
          </p:cNvPr>
          <p:cNvSpPr/>
          <p:nvPr/>
        </p:nvSpPr>
        <p:spPr>
          <a:xfrm>
            <a:off x="6763409" y="4534802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27A7799-6132-4064-8BB9-034EDE7142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355" y="3477863"/>
            <a:ext cx="1573306" cy="1772130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B8F5E3DA-3C1F-405F-911C-F8027F749187}"/>
              </a:ext>
            </a:extLst>
          </p:cNvPr>
          <p:cNvSpPr/>
          <p:nvPr/>
        </p:nvSpPr>
        <p:spPr>
          <a:xfrm>
            <a:off x="2943333" y="1473798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 : forme 20">
            <a:extLst>
              <a:ext uri="{FF2B5EF4-FFF2-40B4-BE49-F238E27FC236}">
                <a16:creationId xmlns:a16="http://schemas.microsoft.com/office/drawing/2014/main" id="{8AA1C9FC-24B0-439D-8BCD-68F98356090C}"/>
              </a:ext>
            </a:extLst>
          </p:cNvPr>
          <p:cNvSpPr/>
          <p:nvPr/>
        </p:nvSpPr>
        <p:spPr>
          <a:xfrm>
            <a:off x="1602889" y="1861073"/>
            <a:ext cx="1363735" cy="310581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8E1E0A4-15E9-4EAF-903E-9D2CCAB948E0}"/>
              </a:ext>
            </a:extLst>
          </p:cNvPr>
          <p:cNvSpPr/>
          <p:nvPr/>
        </p:nvSpPr>
        <p:spPr>
          <a:xfrm>
            <a:off x="9069102" y="1473798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 : forme 22">
            <a:extLst>
              <a:ext uri="{FF2B5EF4-FFF2-40B4-BE49-F238E27FC236}">
                <a16:creationId xmlns:a16="http://schemas.microsoft.com/office/drawing/2014/main" id="{EA075707-2B98-4A12-B1EA-5EA066AF8288}"/>
              </a:ext>
            </a:extLst>
          </p:cNvPr>
          <p:cNvSpPr/>
          <p:nvPr/>
        </p:nvSpPr>
        <p:spPr>
          <a:xfrm>
            <a:off x="7646689" y="1861073"/>
            <a:ext cx="1443524" cy="310581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A01208E4-2598-41D4-A667-4E1BB4712272}"/>
              </a:ext>
            </a:extLst>
          </p:cNvPr>
          <p:cNvSpPr/>
          <p:nvPr/>
        </p:nvSpPr>
        <p:spPr>
          <a:xfrm>
            <a:off x="8596308" y="4162045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AB259140-64AE-4561-BDC1-CD324A9E2C99}"/>
              </a:ext>
            </a:extLst>
          </p:cNvPr>
          <p:cNvSpPr/>
          <p:nvPr/>
        </p:nvSpPr>
        <p:spPr>
          <a:xfrm>
            <a:off x="7645154" y="4534802"/>
            <a:ext cx="993237" cy="273866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03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0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27" grpId="0" animBg="1"/>
      <p:bldP spid="28" grpId="0" animBg="1"/>
      <p:bldP spid="2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65CBA84-B619-41D9-B4FC-ECF4C42B99C7}"/>
              </a:ext>
            </a:extLst>
          </p:cNvPr>
          <p:cNvSpPr txBox="1"/>
          <p:nvPr/>
        </p:nvSpPr>
        <p:spPr>
          <a:xfrm>
            <a:off x="825623" y="834501"/>
            <a:ext cx="30015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La</a:t>
            </a:r>
          </a:p>
          <a:p>
            <a:r>
              <a:rPr lang="fr-FR" sz="3200" dirty="0"/>
              <a:t>           chaussette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8BECAE-2D26-4993-BB3A-AD6E57A4154B}"/>
              </a:ext>
            </a:extLst>
          </p:cNvPr>
          <p:cNvSpPr/>
          <p:nvPr/>
        </p:nvSpPr>
        <p:spPr>
          <a:xfrm>
            <a:off x="656949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0FC0BB6-1809-484E-B07A-E5C5E6CB62B0}"/>
              </a:ext>
            </a:extLst>
          </p:cNvPr>
          <p:cNvSpPr/>
          <p:nvPr/>
        </p:nvSpPr>
        <p:spPr>
          <a:xfrm>
            <a:off x="727171" y="858436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E0A543C-B02D-4C92-88F3-48C9A29886B8}"/>
              </a:ext>
            </a:extLst>
          </p:cNvPr>
          <p:cNvSpPr txBox="1"/>
          <p:nvPr/>
        </p:nvSpPr>
        <p:spPr>
          <a:xfrm>
            <a:off x="6784020" y="834501"/>
            <a:ext cx="20756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Une</a:t>
            </a:r>
          </a:p>
          <a:p>
            <a:r>
              <a:rPr lang="fr-FR" sz="3200" dirty="0"/>
              <a:t>           poire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BAA787-ED14-4902-A4C7-86C78EA1AF9D}"/>
              </a:ext>
            </a:extLst>
          </p:cNvPr>
          <p:cNvSpPr/>
          <p:nvPr/>
        </p:nvSpPr>
        <p:spPr>
          <a:xfrm>
            <a:off x="6615346" y="665825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129D2F-84EC-4EF2-AFD4-EE6CBAC042FA}"/>
              </a:ext>
            </a:extLst>
          </p:cNvPr>
          <p:cNvSpPr txBox="1"/>
          <p:nvPr/>
        </p:nvSpPr>
        <p:spPr>
          <a:xfrm>
            <a:off x="825623" y="3522748"/>
            <a:ext cx="27222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La</a:t>
            </a:r>
          </a:p>
          <a:p>
            <a:r>
              <a:rPr lang="fr-FR" sz="3200" dirty="0"/>
              <a:t>           mouches</a:t>
            </a:r>
          </a:p>
          <a:p>
            <a:r>
              <a:rPr lang="fr-FR" sz="3200" dirty="0"/>
              <a:t>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727A7A-0ED5-464D-BA55-36A977D67DDE}"/>
              </a:ext>
            </a:extLst>
          </p:cNvPr>
          <p:cNvSpPr/>
          <p:nvPr/>
        </p:nvSpPr>
        <p:spPr>
          <a:xfrm>
            <a:off x="656949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52B2D07-1BA5-4A99-9352-47B7F497B719}"/>
              </a:ext>
            </a:extLst>
          </p:cNvPr>
          <p:cNvSpPr txBox="1"/>
          <p:nvPr/>
        </p:nvSpPr>
        <p:spPr>
          <a:xfrm>
            <a:off x="6784020" y="3522748"/>
            <a:ext cx="27258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Une</a:t>
            </a:r>
          </a:p>
          <a:p>
            <a:r>
              <a:rPr lang="fr-FR" sz="3200" dirty="0"/>
              <a:t>           noisettes</a:t>
            </a:r>
          </a:p>
          <a:p>
            <a:r>
              <a:rPr lang="fr-FR" sz="3200" dirty="0"/>
              <a:t>Des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13D34F-37DD-4D13-B1E4-1BB2ED81CA70}"/>
              </a:ext>
            </a:extLst>
          </p:cNvPr>
          <p:cNvSpPr/>
          <p:nvPr/>
        </p:nvSpPr>
        <p:spPr>
          <a:xfrm>
            <a:off x="6615346" y="3354072"/>
            <a:ext cx="4607510" cy="19708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A8D0901-123B-46BC-B2BD-DE95D8181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091" y="866416"/>
            <a:ext cx="1178332" cy="156966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17DEE9F-FFE2-47AF-8285-F3FD4B5D3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325" y="795139"/>
            <a:ext cx="1361287" cy="1712214"/>
          </a:xfrm>
          <a:prstGeom prst="rect">
            <a:avLst/>
          </a:prstGeom>
        </p:spPr>
      </p:pic>
      <p:pic>
        <p:nvPicPr>
          <p:cNvPr id="16" name="Image 15" descr="Une image contenant dinosaure, reptile, texte&#10;&#10;Description générée avec un niveau de confiance très élevé">
            <a:extLst>
              <a:ext uri="{FF2B5EF4-FFF2-40B4-BE49-F238E27FC236}">
                <a16:creationId xmlns:a16="http://schemas.microsoft.com/office/drawing/2014/main" id="{8FDAEDD2-962D-432E-B32E-D9F1396421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517" y="3609239"/>
            <a:ext cx="887540" cy="730254"/>
          </a:xfrm>
          <a:prstGeom prst="rect">
            <a:avLst/>
          </a:prstGeom>
        </p:spPr>
      </p:pic>
      <p:pic>
        <p:nvPicPr>
          <p:cNvPr id="17" name="Image 16" descr="Une image contenant dinosaure, reptile, texte&#10;&#10;Description générée avec un niveau de confiance très élevé">
            <a:extLst>
              <a:ext uri="{FF2B5EF4-FFF2-40B4-BE49-F238E27FC236}">
                <a16:creationId xmlns:a16="http://schemas.microsoft.com/office/drawing/2014/main" id="{7F970E64-1166-469B-85B0-C14895BBA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718" y="4307578"/>
            <a:ext cx="887540" cy="73025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58BEB54F-4DA5-44F2-81D5-8E2AD343F3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2533" y="3533162"/>
            <a:ext cx="1500359" cy="1569660"/>
          </a:xfrm>
          <a:prstGeom prst="rect">
            <a:avLst/>
          </a:prstGeom>
        </p:spPr>
      </p:pic>
      <p:sp>
        <p:nvSpPr>
          <p:cNvPr id="22" name="Ellipse 21">
            <a:extLst>
              <a:ext uri="{FF2B5EF4-FFF2-40B4-BE49-F238E27FC236}">
                <a16:creationId xmlns:a16="http://schemas.microsoft.com/office/drawing/2014/main" id="{505E1DB0-1EC6-4304-BD21-D51B18C5469B}"/>
              </a:ext>
            </a:extLst>
          </p:cNvPr>
          <p:cNvSpPr/>
          <p:nvPr/>
        </p:nvSpPr>
        <p:spPr>
          <a:xfrm>
            <a:off x="727171" y="4526901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27B16ED4-F812-4665-A65E-AA9AED4D0B87}"/>
              </a:ext>
            </a:extLst>
          </p:cNvPr>
          <p:cNvSpPr/>
          <p:nvPr/>
        </p:nvSpPr>
        <p:spPr>
          <a:xfrm>
            <a:off x="6784020" y="4534802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6F17BBCF-5249-4A2E-9831-B49FEBE165B0}"/>
              </a:ext>
            </a:extLst>
          </p:cNvPr>
          <p:cNvSpPr/>
          <p:nvPr/>
        </p:nvSpPr>
        <p:spPr>
          <a:xfrm>
            <a:off x="6784020" y="858436"/>
            <a:ext cx="861134" cy="5576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FC965A74-893A-4788-B7EE-3661F4D341F6}"/>
              </a:ext>
            </a:extLst>
          </p:cNvPr>
          <p:cNvSpPr/>
          <p:nvPr/>
        </p:nvSpPr>
        <p:spPr>
          <a:xfrm>
            <a:off x="3226711" y="4153114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 : forme 19">
            <a:extLst>
              <a:ext uri="{FF2B5EF4-FFF2-40B4-BE49-F238E27FC236}">
                <a16:creationId xmlns:a16="http://schemas.microsoft.com/office/drawing/2014/main" id="{B9EB4D8C-A7B7-49EF-9AC2-95D59842F997}"/>
              </a:ext>
            </a:extLst>
          </p:cNvPr>
          <p:cNvSpPr/>
          <p:nvPr/>
        </p:nvSpPr>
        <p:spPr>
          <a:xfrm>
            <a:off x="1626247" y="4544664"/>
            <a:ext cx="1613647" cy="268941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05B4FEE-5C9F-4052-9FF0-85E53BA52230}"/>
              </a:ext>
            </a:extLst>
          </p:cNvPr>
          <p:cNvSpPr/>
          <p:nvPr/>
        </p:nvSpPr>
        <p:spPr>
          <a:xfrm>
            <a:off x="9229276" y="4167132"/>
            <a:ext cx="270313" cy="3727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 : forme 25">
            <a:extLst>
              <a:ext uri="{FF2B5EF4-FFF2-40B4-BE49-F238E27FC236}">
                <a16:creationId xmlns:a16="http://schemas.microsoft.com/office/drawing/2014/main" id="{DA3F6D1C-DF7C-4789-8F0E-C9790D4519AD}"/>
              </a:ext>
            </a:extLst>
          </p:cNvPr>
          <p:cNvSpPr/>
          <p:nvPr/>
        </p:nvSpPr>
        <p:spPr>
          <a:xfrm>
            <a:off x="7645154" y="4554407"/>
            <a:ext cx="1613647" cy="268941"/>
          </a:xfrm>
          <a:custGeom>
            <a:avLst/>
            <a:gdLst>
              <a:gd name="connsiteX0" fmla="*/ 0 w 1613647"/>
              <a:gd name="connsiteY0" fmla="*/ 258183 h 268941"/>
              <a:gd name="connsiteX1" fmla="*/ 1247887 w 1613647"/>
              <a:gd name="connsiteY1" fmla="*/ 268941 h 268941"/>
              <a:gd name="connsiteX2" fmla="*/ 1613647 w 1613647"/>
              <a:gd name="connsiteY2" fmla="*/ 0 h 268941"/>
              <a:gd name="connsiteX3" fmla="*/ 1613647 w 1613647"/>
              <a:gd name="connsiteY3" fmla="*/ 0 h 26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47" h="268941">
                <a:moveTo>
                  <a:pt x="0" y="258183"/>
                </a:moveTo>
                <a:lnTo>
                  <a:pt x="1247887" y="268941"/>
                </a:lnTo>
                <a:lnTo>
                  <a:pt x="1613647" y="0"/>
                </a:lnTo>
                <a:lnTo>
                  <a:pt x="1613647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62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"/>
                            </p:stCondLst>
                            <p:childTnLst>
                              <p:par>
                                <p:cTn id="8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22" grpId="0" animBg="1"/>
      <p:bldP spid="23" grpId="0" animBg="1"/>
      <p:bldP spid="24" grpId="0" animBg="1"/>
      <p:bldP spid="19" grpId="0" animBg="1"/>
      <p:bldP spid="20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DE9587-FAD1-4AE4-A2BE-E594A5F1E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19049"/>
          </a:xfrm>
        </p:spPr>
        <p:txBody>
          <a:bodyPr>
            <a:normAutofit/>
          </a:bodyPr>
          <a:lstStyle/>
          <a:p>
            <a:r>
              <a:rPr lang="fr-FR" b="1" dirty="0">
                <a:latin typeface="Abadi" panose="020B0604020104020204" pitchFamily="34" charset="0"/>
              </a:rPr>
              <a:t>J’écris le bon article</a:t>
            </a:r>
            <a:br>
              <a:rPr lang="fr-FR" b="1" dirty="0">
                <a:latin typeface="Abadi" panose="020B0604020104020204" pitchFamily="34" charset="0"/>
              </a:rPr>
            </a:br>
            <a:r>
              <a:rPr lang="fr-FR" b="1" dirty="0">
                <a:latin typeface="Abadi" panose="020B0604020104020204" pitchFamily="34" charset="0"/>
              </a:rPr>
              <a:t> </a:t>
            </a:r>
            <a:br>
              <a:rPr lang="fr-FR" b="1" dirty="0">
                <a:latin typeface="Abadi" panose="020B0604020104020204" pitchFamily="34" charset="0"/>
              </a:rPr>
            </a:br>
            <a:r>
              <a:rPr lang="fr-FR" b="1" dirty="0">
                <a:latin typeface="Abadi" panose="020B0604020104020204" pitchFamily="34" charset="0"/>
              </a:rPr>
              <a:t>L’, le, la, les, un, une, des</a:t>
            </a:r>
          </a:p>
        </p:txBody>
      </p:sp>
    </p:spTree>
    <p:extLst>
      <p:ext uri="{BB962C8B-B14F-4D97-AF65-F5344CB8AC3E}">
        <p14:creationId xmlns:p14="http://schemas.microsoft.com/office/powerpoint/2010/main" val="473417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190</Words>
  <Application>Microsoft Office PowerPoint</Application>
  <PresentationFormat>Grand écran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Abadi</vt:lpstr>
      <vt:lpstr>Arial</vt:lpstr>
      <vt:lpstr>Berlin Sans FB</vt:lpstr>
      <vt:lpstr>Calibri</vt:lpstr>
      <vt:lpstr>Calibri Light</vt:lpstr>
      <vt:lpstr>Gabriola</vt:lpstr>
      <vt:lpstr>Thème Office</vt:lpstr>
      <vt:lpstr>Les articles devant les noms au singulier et au pluriel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J’écris le bon article   L’, le, la, les, un, une, des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articles devant les noms au singulier et au pluriel</dc:title>
  <dc:creator>Véronique Lacour</dc:creator>
  <cp:lastModifiedBy>Véronique Lacour</cp:lastModifiedBy>
  <cp:revision>10</cp:revision>
  <dcterms:created xsi:type="dcterms:W3CDTF">2018-01-13T17:57:51Z</dcterms:created>
  <dcterms:modified xsi:type="dcterms:W3CDTF">2018-12-30T16:31:29Z</dcterms:modified>
</cp:coreProperties>
</file>