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80288" cy="10512425"/>
  <p:notesSz cx="6858000" cy="9144000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2358" y="-96"/>
      </p:cViewPr>
      <p:guideLst>
        <p:guide orient="horz" pos="3311"/>
        <p:guide pos="23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3522" y="3265668"/>
            <a:ext cx="6273245" cy="22533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7043" y="5957041"/>
            <a:ext cx="5166202" cy="26865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1E3C-6A42-47E9-9BA5-4E8691272F64}" type="datetimeFigureOut">
              <a:rPr lang="fr-FR" smtClean="0"/>
              <a:t>25/04/2016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D514-ABBB-4E19-8A00-1DA3DCA12E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81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1E3C-6A42-47E9-9BA5-4E8691272F64}" type="datetimeFigureOut">
              <a:rPr lang="fr-FR" smtClean="0"/>
              <a:t>25/04/2016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D514-ABBB-4E19-8A00-1DA3DCA12E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89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013031" y="562124"/>
            <a:ext cx="1245424" cy="1195788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76761" y="562124"/>
            <a:ext cx="3613267" cy="1195788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1E3C-6A42-47E9-9BA5-4E8691272F64}" type="datetimeFigureOut">
              <a:rPr lang="fr-FR" smtClean="0"/>
              <a:t>25/04/2016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D514-ABBB-4E19-8A00-1DA3DCA12E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52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1E3C-6A42-47E9-9BA5-4E8691272F64}" type="datetimeFigureOut">
              <a:rPr lang="fr-FR" smtClean="0"/>
              <a:t>25/04/2016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D514-ABBB-4E19-8A00-1DA3DCA12E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03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2992" y="6755207"/>
            <a:ext cx="6273245" cy="2087884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2992" y="4455615"/>
            <a:ext cx="6273245" cy="229959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1E3C-6A42-47E9-9BA5-4E8691272F64}" type="datetimeFigureOut">
              <a:rPr lang="fr-FR" smtClean="0"/>
              <a:t>25/04/2016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D514-ABBB-4E19-8A00-1DA3DCA12E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37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6761" y="3270533"/>
            <a:ext cx="2429345" cy="924947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29111" y="3270533"/>
            <a:ext cx="2429345" cy="924947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1E3C-6A42-47E9-9BA5-4E8691272F64}" type="datetimeFigureOut">
              <a:rPr lang="fr-FR" smtClean="0"/>
              <a:t>25/04/2016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D514-ABBB-4E19-8A00-1DA3DCA12E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60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5" y="420984"/>
            <a:ext cx="6642259" cy="175207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15" y="2353129"/>
            <a:ext cx="3260909" cy="98067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9015" y="3333801"/>
            <a:ext cx="3260909" cy="605681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49084" y="2353129"/>
            <a:ext cx="3262190" cy="98067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49084" y="3333801"/>
            <a:ext cx="3262190" cy="605681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1E3C-6A42-47E9-9BA5-4E8691272F64}" type="datetimeFigureOut">
              <a:rPr lang="fr-FR" smtClean="0"/>
              <a:t>25/04/2016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D514-ABBB-4E19-8A00-1DA3DCA12E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19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1E3C-6A42-47E9-9BA5-4E8691272F64}" type="datetimeFigureOut">
              <a:rPr lang="fr-FR" smtClean="0"/>
              <a:t>25/04/2016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D514-ABBB-4E19-8A00-1DA3DCA12E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05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1E3C-6A42-47E9-9BA5-4E8691272F64}" type="datetimeFigureOut">
              <a:rPr lang="fr-FR" smtClean="0"/>
              <a:t>25/04/2016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D514-ABBB-4E19-8A00-1DA3DCA12E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27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015" y="418551"/>
            <a:ext cx="2428064" cy="178127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5487" y="418551"/>
            <a:ext cx="4125787" cy="897206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9015" y="2199823"/>
            <a:ext cx="2428064" cy="7190792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1E3C-6A42-47E9-9BA5-4E8691272F64}" type="datetimeFigureOut">
              <a:rPr lang="fr-FR" smtClean="0"/>
              <a:t>25/04/2016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D514-ABBB-4E19-8A00-1DA3DCA12E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87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588" y="7358698"/>
            <a:ext cx="4428173" cy="86873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46588" y="939304"/>
            <a:ext cx="4428173" cy="6307455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6588" y="8227434"/>
            <a:ext cx="4428173" cy="1233749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C1E3C-6A42-47E9-9BA5-4E8691272F64}" type="datetimeFigureOut">
              <a:rPr lang="fr-FR" smtClean="0"/>
              <a:t>25/04/2016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D514-ABBB-4E19-8A00-1DA3DCA12E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1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9015" y="420984"/>
            <a:ext cx="6642259" cy="1752071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9015" y="2452901"/>
            <a:ext cx="6642259" cy="6937714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9014" y="9743462"/>
            <a:ext cx="1722067" cy="559689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C1E3C-6A42-47E9-9BA5-4E8691272F64}" type="datetimeFigureOut">
              <a:rPr lang="fr-FR" smtClean="0"/>
              <a:t>25/04/2016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21599" y="9743462"/>
            <a:ext cx="2337091" cy="559689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89207" y="9743462"/>
            <a:ext cx="1722067" cy="559689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3D514-ABBB-4E19-8A00-1DA3DCA12E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33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5716" y="215652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Delius Swash Caps" panose="02000603000000000000" pitchFamily="2" charset="0"/>
              </a:rPr>
              <a:t>Textes de lecture</a:t>
            </a:r>
          </a:p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Delius Swash Caps" panose="02000603000000000000" pitchFamily="2" charset="0"/>
              </a:rPr>
              <a:t>5</a:t>
            </a:r>
            <a:r>
              <a:rPr lang="fr-FR" sz="3200" b="1" baseline="30000" dirty="0" smtClean="0">
                <a:solidFill>
                  <a:schemeClr val="accent1">
                    <a:lumMod val="75000"/>
                  </a:schemeClr>
                </a:solidFill>
                <a:latin typeface="Delius Swash Caps" panose="02000603000000000000" pitchFamily="2" charset="0"/>
              </a:rPr>
              <a:t>ème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Delius Swash Caps" panose="02000603000000000000" pitchFamily="2" charset="0"/>
              </a:rPr>
              <a:t> 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Delius Swash Caps" panose="02000603000000000000" pitchFamily="2" charset="0"/>
              </a:rPr>
              <a:t>Période </a:t>
            </a:r>
          </a:p>
          <a:p>
            <a:pPr algn="ctr"/>
            <a:r>
              <a:rPr lang="fr-FR" sz="4800" b="1" dirty="0" smtClean="0">
                <a:solidFill>
                  <a:srgbClr val="FF0000"/>
                </a:solidFill>
                <a:latin typeface="Carl Beck Script" panose="00000400000000000000" pitchFamily="2" charset="0"/>
              </a:rPr>
              <a:t>Exercices de compréhension</a:t>
            </a:r>
          </a:p>
          <a:p>
            <a:pPr algn="ctr"/>
            <a:r>
              <a:rPr lang="fr-FR" sz="3200" b="1" dirty="0" smtClean="0">
                <a:solidFill>
                  <a:srgbClr val="00B050"/>
                </a:solidFill>
                <a:latin typeface="Delius Swash Caps" panose="02000603000000000000" pitchFamily="2" charset="0"/>
              </a:rPr>
              <a:t>Fiches des phonèmes</a:t>
            </a:r>
            <a:endParaRPr lang="fr-FR" sz="3200" b="1" dirty="0">
              <a:solidFill>
                <a:srgbClr val="00B050"/>
              </a:solidFill>
              <a:latin typeface="Delius Swash Caps" panose="02000603000000000000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10" y1="10668" x2="51099" y2="14823"/>
                        <a14:foregroundMark x1="57408" y1="14992" x2="80901" y2="6569"/>
                        <a14:foregroundMark x1="65915" y1="17855" x2="91606" y2="14823"/>
                        <a14:foregroundMark x1="72451" y1="23695" x2="85070" y2="41494"/>
                        <a14:foregroundMark x1="75268" y1="21505" x2="97239" y2="40820"/>
                        <a14:foregroundMark x1="83549" y1="41662" x2="93972" y2="29759"/>
                        <a14:foregroundMark x1="35437" y1="98933" x2="65014" y2="96743"/>
                        <a14:foregroundMark x1="34592" y1="93936" x2="59380" y2="95677"/>
                        <a14:foregroundMark x1="20000" y1="71589" x2="24789" y2="65132"/>
                        <a14:foregroundMark x1="34817" y1="62942" x2="40451" y2="68557"/>
                        <a14:foregroundMark x1="43493" y1="36272" x2="52225" y2="33464"/>
                        <a14:foregroundMark x1="73070" y1="24144" x2="74592" y2="39978"/>
                        <a14:backgroundMark x1="32845" y1="11567" x2="32845" y2="15890"/>
                        <a14:backgroundMark x1="41521" y1="7636" x2="43944" y2="15216"/>
                        <a14:backgroundMark x1="62197" y1="16115" x2="62423" y2="11791"/>
                        <a14:backgroundMark x1="70704" y1="11960" x2="70254" y2="9152"/>
                        <a14:backgroundMark x1="59155" y1="14823" x2="60056" y2="12409"/>
                        <a14:backgroundMark x1="73746" y1="18248" x2="73746" y2="18248"/>
                        <a14:backgroundMark x1="78761" y1="17406" x2="78761" y2="17406"/>
                        <a14:backgroundMark x1="15887" y1="13700" x2="15662" y2="8535"/>
                        <a14:backgroundMark x1="37408" y1="14992" x2="37408" y2="14992"/>
                        <a14:backgroundMark x1="65690" y1="11567" x2="65690" y2="11567"/>
                        <a14:backgroundMark x1="63099" y1="12184" x2="63099" y2="12184"/>
                        <a14:backgroundMark x1="63493" y1="9826" x2="63493" y2="9826"/>
                        <a14:backgroundMark x1="58930" y1="10275" x2="58930" y2="10275"/>
                        <a14:backgroundMark x1="68282" y1="8535" x2="68282" y2="8535"/>
                        <a14:backgroundMark x1="86592" y1="15890" x2="86592" y2="15890"/>
                        <a14:backgroundMark x1="75268" y1="17631" x2="75268" y2="17631"/>
                        <a14:backgroundMark x1="46986" y1="93318" x2="46986" y2="93318"/>
                        <a14:backgroundMark x1="39775" y1="92645" x2="53746" y2="90679"/>
                        <a14:backgroundMark x1="31549" y1="95003" x2="40901" y2="90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1" y="2500506"/>
            <a:ext cx="6984776" cy="700916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53840" y="9509674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Carl Beck Script" panose="00000400000000000000" pitchFamily="2" charset="0"/>
              </a:rPr>
              <a:t>2015-2016</a:t>
            </a:r>
            <a:endParaRPr lang="fr-FR" sz="4800" b="1" dirty="0">
              <a:latin typeface="Carl Beck Scrip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860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</Words>
  <Application>Microsoft Office PowerPoint</Application>
  <PresentationFormat>Personnalisé</PresentationFormat>
  <Paragraphs>5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user</cp:lastModifiedBy>
  <cp:revision>2</cp:revision>
  <dcterms:created xsi:type="dcterms:W3CDTF">2016-02-23T18:17:48Z</dcterms:created>
  <dcterms:modified xsi:type="dcterms:W3CDTF">2016-04-25T08:31:30Z</dcterms:modified>
</cp:coreProperties>
</file>