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ACA4"/>
    <a:srgbClr val="E85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82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80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42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1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0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38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13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22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83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81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91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4CA9-9898-484E-B949-81B58AC48A1B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AB0C-FDC1-4A73-8206-AA75C526C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09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happyneuron.fr/rsc/hn4/img/games/brains/097.pn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24537" y="1747244"/>
            <a:ext cx="4094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rgbClr val="E85722"/>
                </a:solidFill>
                <a:latin typeface="Moon Flower Bold" panose="02000500000000000000" pitchFamily="2" charset="0"/>
              </a:rPr>
              <a:t>Les grilles de mots (1)</a:t>
            </a:r>
            <a:endParaRPr lang="fr-FR" sz="2400" i="1" dirty="0">
              <a:latin typeface="Moon Flower Bold" panose="02000500000000000000" pitchFamily="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1751" y="624411"/>
            <a:ext cx="6602094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600" i="1" dirty="0">
                <a:solidFill>
                  <a:srgbClr val="62ACA4"/>
                </a:solidFill>
                <a:latin typeface="Comic Sans MS" panose="030F0702030302020204" pitchFamily="66" charset="0"/>
              </a:rPr>
              <a:t>Mémoire à court terme et mémoire visuelle (création de liens entre une information verbale, mot, une information visuelle, emplacement).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1751" y="208550"/>
            <a:ext cx="2401619" cy="403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000" b="1" dirty="0" smtClean="0">
                <a:solidFill>
                  <a:srgbClr val="62ACA4"/>
                </a:solidFill>
                <a:latin typeface="Comic Sans MS" panose="030F0702030302020204" pitchFamily="66" charset="0"/>
              </a:rPr>
              <a:t>MEMORISATION</a:t>
            </a:r>
            <a:endParaRPr lang="fr-FR" sz="2000" b="1" dirty="0">
              <a:solidFill>
                <a:srgbClr val="62ACA4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751" y="6129196"/>
            <a:ext cx="8613308" cy="341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1600" u="sng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Objectif :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Mémoriser l’emplacement de mots sur les cases d’une grille puis le retrouver.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28239">
            <a:off x="2125748" y="3543061"/>
            <a:ext cx="2874099" cy="148604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72774">
            <a:off x="4824882" y="3004250"/>
            <a:ext cx="2541936" cy="2563662"/>
          </a:xfrm>
          <a:prstGeom prst="rect">
            <a:avLst/>
          </a:prstGeom>
        </p:spPr>
      </p:pic>
      <p:pic>
        <p:nvPicPr>
          <p:cNvPr id="14" name="Picture 1" descr="Fonction Cognitive ExercÃ©e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594" y="246176"/>
            <a:ext cx="229263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108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5258" y="820273"/>
          <a:ext cx="9352644" cy="304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774"/>
                <a:gridCol w="1558774"/>
                <a:gridCol w="1558774"/>
                <a:gridCol w="1558774"/>
                <a:gridCol w="1558774"/>
                <a:gridCol w="1558774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serpent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doigt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trousse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table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jambe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stylo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poisson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crayon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violet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chien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pied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orange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règle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papillon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hamster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8377519" y="288194"/>
            <a:ext cx="1552016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Le matériel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9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987553" y="288194"/>
            <a:ext cx="1941982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Le </a:t>
            </a:r>
            <a:r>
              <a:rPr lang="fr-FR" dirty="0" smtClean="0">
                <a:latin typeface="Comic Sans MS" panose="030F0702030302020204" pitchFamily="66" charset="0"/>
              </a:rPr>
              <a:t>déroulement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287" y="489398"/>
            <a:ext cx="3600000" cy="1705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1400" b="1" dirty="0" smtClean="0">
                <a:latin typeface="Comic Sans MS" panose="030F0702030302020204" pitchFamily="66" charset="0"/>
              </a:rPr>
              <a:t>Variante 1 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1400" dirty="0" smtClean="0">
                <a:latin typeface="Comic Sans MS" panose="030F0702030302020204" pitchFamily="66" charset="0"/>
              </a:rPr>
              <a:t>Choisir une grille et mémoriser l’emplacement des mots.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1400" u="sng" dirty="0" smtClean="0">
                <a:latin typeface="Comic Sans MS" panose="030F0702030302020204" pitchFamily="66" charset="0"/>
              </a:rPr>
              <a:t>Seuls les étiquettes des mots à mémoriser sont gardées.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1400" dirty="0" smtClean="0">
                <a:latin typeface="Comic Sans MS" panose="030F0702030302020204" pitchFamily="66" charset="0"/>
              </a:rPr>
              <a:t>Replacer les mots étiquettes au bon endroit dans la grille.</a:t>
            </a:r>
            <a:endParaRPr lang="fr-FR" sz="1400" dirty="0" smtClean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79920" y="489398"/>
            <a:ext cx="3600000" cy="1705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fr-FR" sz="1400" b="1" dirty="0" smtClean="0">
                <a:latin typeface="Comic Sans MS" panose="030F0702030302020204" pitchFamily="66" charset="0"/>
              </a:rPr>
              <a:t>Variante 2 :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1400" dirty="0">
                <a:latin typeface="Comic Sans MS" panose="030F0702030302020204" pitchFamily="66" charset="0"/>
              </a:rPr>
              <a:t>Choisir une grille et mémoriser l’emplacement des mots.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1400" u="sng" dirty="0" smtClean="0">
                <a:latin typeface="Comic Sans MS" panose="030F0702030302020204" pitchFamily="66" charset="0"/>
              </a:rPr>
              <a:t>Toutes </a:t>
            </a:r>
            <a:r>
              <a:rPr lang="fr-FR" sz="1400" u="sng" dirty="0">
                <a:latin typeface="Comic Sans MS" panose="030F0702030302020204" pitchFamily="66" charset="0"/>
              </a:rPr>
              <a:t>les étiquettes des mots </a:t>
            </a:r>
            <a:r>
              <a:rPr lang="fr-FR" sz="1400" u="sng" dirty="0" smtClean="0">
                <a:latin typeface="Comic Sans MS" panose="030F0702030302020204" pitchFamily="66" charset="0"/>
              </a:rPr>
              <a:t> du niveau concerné sont </a:t>
            </a:r>
            <a:r>
              <a:rPr lang="fr-FR" sz="1400" u="sng" dirty="0">
                <a:latin typeface="Comic Sans MS" panose="030F0702030302020204" pitchFamily="66" charset="0"/>
              </a:rPr>
              <a:t>gardées.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sz="1400" dirty="0">
                <a:latin typeface="Comic Sans MS" panose="030F0702030302020204" pitchFamily="66" charset="0"/>
              </a:rPr>
              <a:t>Replacer les mots étiquettes au bon endroit dans la grille.</a:t>
            </a:r>
          </a:p>
        </p:txBody>
      </p:sp>
    </p:spTree>
    <p:extLst>
      <p:ext uri="{BB962C8B-B14F-4D97-AF65-F5344CB8AC3E}">
        <p14:creationId xmlns:p14="http://schemas.microsoft.com/office/powerpoint/2010/main" val="197737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5258" y="82027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poisson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chien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hamster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119226" y="82027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violet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247932" y="337630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stylo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trousse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crayon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règle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/>
          </p:nvPr>
        </p:nvGraphicFramePr>
        <p:xfrm>
          <a:off x="5091900" y="337630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yaourt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glace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bonbon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gâteau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1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81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5258" y="82027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fleur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caillou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nuage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119226" y="82027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jambe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pied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247932" y="337630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écharpe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bonnet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botte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gant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/>
          </p:nvPr>
        </p:nvGraphicFramePr>
        <p:xfrm>
          <a:off x="5091900" y="337630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carotte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haricot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1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9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5258" y="82027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119226" y="82027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247932" y="337630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/>
          </p:nvPr>
        </p:nvGraphicFramePr>
        <p:xfrm>
          <a:off x="5091900" y="3376303"/>
          <a:ext cx="4536000" cy="228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/>
        </p:nvSpPr>
        <p:spPr>
          <a:xfrm>
            <a:off x="8377519" y="288194"/>
            <a:ext cx="1552016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Le matériel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4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5258" y="820273"/>
          <a:ext cx="9352644" cy="457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774"/>
                <a:gridCol w="1558774"/>
                <a:gridCol w="1558774"/>
                <a:gridCol w="1558774"/>
                <a:gridCol w="1558774"/>
                <a:gridCol w="1558774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arbre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poisson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haricot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violet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chien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carotte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botte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bonnet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hamster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fleur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caillou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pied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stylo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jambe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gâteau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yaourt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glace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trousse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gant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nuage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écharpe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crayon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règle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bonbon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8377519" y="288194"/>
            <a:ext cx="1552016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Le matériel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0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5258" y="820273"/>
          <a:ext cx="4536000" cy="457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serpent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poisson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chien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papillon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hamster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119226" y="820273"/>
          <a:ext cx="4536000" cy="457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violet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orange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rouge</a:t>
                      </a:r>
                    </a:p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bleu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2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33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5258" y="820273"/>
          <a:ext cx="4536000" cy="457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stylo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table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crayon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règle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trousse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sac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119226" y="820273"/>
          <a:ext cx="4536000" cy="457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tête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jambe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doigt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pied</a:t>
                      </a:r>
                    </a:p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dos</a:t>
                      </a:r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9066277" y="288194"/>
            <a:ext cx="863257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Niv. 2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0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277" y="5944048"/>
            <a:ext cx="588949" cy="720000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5258" y="820273"/>
          <a:ext cx="4536000" cy="457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5119226" y="820273"/>
          <a:ext cx="4536000" cy="457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512000"/>
                <a:gridCol w="1512000"/>
              </a:tblGrid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/>
        </p:nvSpPr>
        <p:spPr>
          <a:xfrm>
            <a:off x="8377519" y="288194"/>
            <a:ext cx="1552016" cy="369424"/>
          </a:xfrm>
          <a:prstGeom prst="roundRect">
            <a:avLst/>
          </a:prstGeom>
          <a:solidFill>
            <a:srgbClr val="62AB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anose="030F0702030302020204" pitchFamily="66" charset="0"/>
              </a:rPr>
              <a:t>Le matériel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6799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248</Words>
  <Application>Microsoft Office PowerPoint</Application>
  <PresentationFormat>Format A4 (210 x 297 mm)</PresentationFormat>
  <Paragraphs>133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Moon Flower Bold</vt:lpstr>
      <vt:lpstr>Times New Roman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13</cp:revision>
  <cp:lastPrinted>2019-02-13T07:54:22Z</cp:lastPrinted>
  <dcterms:created xsi:type="dcterms:W3CDTF">2019-02-12T07:58:45Z</dcterms:created>
  <dcterms:modified xsi:type="dcterms:W3CDTF">2019-02-13T08:21:04Z</dcterms:modified>
</cp:coreProperties>
</file>