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64C9-5505-461F-9C3D-9C959B41B47A}" type="datetimeFigureOut">
              <a:rPr lang="fr-FR" smtClean="0"/>
              <a:pPr/>
              <a:t>26/10/2020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764705"/>
            <a:ext cx="80648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Problème 1 :</a:t>
            </a:r>
          </a:p>
          <a:p>
            <a:endParaRPr lang="fr-FR" sz="2000" u="sng" dirty="0" smtClean="0"/>
          </a:p>
          <a:p>
            <a:r>
              <a:rPr lang="fr-FR" sz="3200" dirty="0" smtClean="0"/>
              <a:t>Une feuille de papier mesure 30cm de long et 21cm de large. </a:t>
            </a:r>
            <a:endParaRPr lang="fr-FR" sz="3200" dirty="0" smtClean="0"/>
          </a:p>
          <a:p>
            <a:r>
              <a:rPr lang="fr-FR" sz="3200" b="1" dirty="0" smtClean="0"/>
              <a:t>Quelle est l’aire de cette feuille ?</a:t>
            </a:r>
            <a:endParaRPr lang="fr-FR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5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Problème 2 :</a:t>
            </a:r>
          </a:p>
          <a:p>
            <a:endParaRPr lang="fr-FR" sz="2000" u="sng" dirty="0" smtClean="0"/>
          </a:p>
          <a:p>
            <a:r>
              <a:rPr lang="fr-FR" sz="3200" dirty="0" smtClean="0"/>
              <a:t>Un laveur de vitres lave toutes les semaines les fenêtres d’un bâtiment de 8 étages. Il y a 25 vitres par étage.</a:t>
            </a:r>
            <a:endParaRPr lang="fr-FR" sz="3200" dirty="0" smtClean="0"/>
          </a:p>
          <a:p>
            <a:r>
              <a:rPr lang="fr-FR" sz="3200" b="1" dirty="0" smtClean="0"/>
              <a:t>Combien de </a:t>
            </a:r>
            <a:r>
              <a:rPr lang="fr-FR" sz="3200" b="1" dirty="0" smtClean="0"/>
              <a:t>vitres lave-t-il chaque semaine ?</a:t>
            </a:r>
            <a:endParaRPr lang="fr-FR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5"/>
            <a:ext cx="80648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Problème 3 :</a:t>
            </a:r>
          </a:p>
          <a:p>
            <a:endParaRPr lang="fr-FR" sz="2000" u="sng" dirty="0" smtClean="0"/>
          </a:p>
          <a:p>
            <a:r>
              <a:rPr lang="fr-FR" sz="3200" dirty="0" smtClean="0"/>
              <a:t>Un terrain de foot mesure 100m de long et 55m de large.</a:t>
            </a:r>
            <a:endParaRPr lang="fr-FR" sz="3200" dirty="0" smtClean="0"/>
          </a:p>
          <a:p>
            <a:r>
              <a:rPr lang="fr-FR" sz="3200" b="1" dirty="0" smtClean="0"/>
              <a:t>Quell</a:t>
            </a:r>
            <a:r>
              <a:rPr lang="fr-FR" sz="3200" b="1" dirty="0" smtClean="0"/>
              <a:t>e est son aire ?</a:t>
            </a:r>
            <a:endParaRPr lang="fr-FR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5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Problème 4 :</a:t>
            </a:r>
          </a:p>
          <a:p>
            <a:endParaRPr lang="fr-FR" sz="2000" u="sng" dirty="0" smtClean="0"/>
          </a:p>
          <a:p>
            <a:r>
              <a:rPr lang="fr-FR" sz="3200" b="1" dirty="0" smtClean="0"/>
              <a:t>Quelle est la longueur de cet rectangle ?</a:t>
            </a:r>
            <a:endParaRPr lang="fr-FR" sz="3200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1259632" y="3212976"/>
            <a:ext cx="540060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627784" y="371703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12 cm²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6732240" y="364502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2 cm</a:t>
            </a:r>
            <a:endParaRPr lang="fr-F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93</Words>
  <Application>Microsoft Office PowerPoint</Application>
  <PresentationFormat>Affichage à l'écran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Servanne Aubry</dc:creator>
  <cp:lastModifiedBy>Servanne Aubry</cp:lastModifiedBy>
  <cp:revision>8</cp:revision>
  <dcterms:created xsi:type="dcterms:W3CDTF">2020-08-27T08:36:18Z</dcterms:created>
  <dcterms:modified xsi:type="dcterms:W3CDTF">2020-10-26T13:23:29Z</dcterms:modified>
</cp:coreProperties>
</file>