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8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3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54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93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23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93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39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9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34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17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77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FF82-9F40-4044-95F5-0C5B004A0095}" type="datetimeFigureOut">
              <a:rPr lang="fr-FR" smtClean="0"/>
              <a:t>07/08/2015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BB0E-0BE6-49B3-9D13-F00B5F181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2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5113" y="0"/>
            <a:ext cx="721543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matériel de votre enfant :</a:t>
            </a:r>
          </a:p>
        </p:txBody>
      </p:sp>
      <p:sp>
        <p:nvSpPr>
          <p:cNvPr id="4" name="Rectangle 3"/>
          <p:cNvSpPr>
            <a:spLocks noChangeAspect="1"/>
          </p:cNvSpPr>
          <p:nvPr/>
        </p:nvSpPr>
        <p:spPr bwMode="auto">
          <a:xfrm>
            <a:off x="1547813" y="836613"/>
            <a:ext cx="1439862" cy="1800225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à coins arrondis 4"/>
          <p:cNvSpPr>
            <a:spLocks noChangeAspect="1"/>
          </p:cNvSpPr>
          <p:nvPr/>
        </p:nvSpPr>
        <p:spPr bwMode="auto">
          <a:xfrm>
            <a:off x="1619250" y="1031875"/>
            <a:ext cx="1352550" cy="5762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Cursive standard" pitchFamily="2" charset="0"/>
              </a:rPr>
              <a:t>Arts </a:t>
            </a:r>
            <a:endParaRPr lang="fr-FR" b="1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2987675" y="836613"/>
            <a:ext cx="1439863" cy="1800225"/>
          </a:xfrm>
          <a:prstGeom prst="rect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>
            <a:spLocks noChangeAspect="1"/>
          </p:cNvSpPr>
          <p:nvPr/>
        </p:nvSpPr>
        <p:spPr bwMode="auto">
          <a:xfrm>
            <a:off x="3059113" y="1031875"/>
            <a:ext cx="1296987" cy="5762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Cursive standard" pitchFamily="2" charset="0"/>
              </a:rPr>
              <a:t>Littérature</a:t>
            </a: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27538" y="836613"/>
            <a:ext cx="1439862" cy="1800225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>
            <a:spLocks noChangeAspect="1"/>
          </p:cNvSpPr>
          <p:nvPr/>
        </p:nvSpPr>
        <p:spPr bwMode="auto">
          <a:xfrm>
            <a:off x="4498975" y="1031875"/>
            <a:ext cx="1296988" cy="5762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  <a:latin typeface="Cursive standard" pitchFamily="2" charset="0"/>
              </a:rPr>
              <a:t>Espace </a:t>
            </a:r>
            <a:r>
              <a:rPr lang="fr-FR" b="1" dirty="0" smtClean="0">
                <a:solidFill>
                  <a:schemeClr val="tx1"/>
                </a:solidFill>
                <a:latin typeface="Cursive standard" pitchFamily="2" charset="0"/>
              </a:rPr>
              <a:t>temps/</a:t>
            </a:r>
            <a:r>
              <a:rPr lang="fr-FR" b="1" dirty="0" smtClean="0">
                <a:solidFill>
                  <a:schemeClr val="tx1"/>
                </a:solidFill>
                <a:latin typeface="Centaur" pitchFamily="18" charset="0"/>
              </a:rPr>
              <a:t>IC</a:t>
            </a:r>
            <a:endParaRPr lang="fr-FR" b="1" dirty="0">
              <a:solidFill>
                <a:schemeClr val="tx1"/>
              </a:solidFill>
              <a:latin typeface="Centaur" pitchFamily="18" charset="0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5867400" y="836613"/>
            <a:ext cx="1439863" cy="1800225"/>
          </a:xfrm>
          <a:prstGeom prst="rect">
            <a:avLst/>
          </a:prstGeom>
          <a:solidFill>
            <a:srgbClr val="66FF33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Rectangle à coins arrondis 10"/>
          <p:cNvSpPr>
            <a:spLocks noChangeAspect="1"/>
          </p:cNvSpPr>
          <p:nvPr/>
        </p:nvSpPr>
        <p:spPr bwMode="auto">
          <a:xfrm>
            <a:off x="5872163" y="1008063"/>
            <a:ext cx="1363662" cy="57626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solidFill>
                  <a:schemeClr val="tx1"/>
                </a:solidFill>
                <a:latin typeface="Cursive standard" pitchFamily="2" charset="0"/>
              </a:rPr>
              <a:t>Sciences</a:t>
            </a:r>
            <a:endParaRPr lang="fr-FR" b="1" dirty="0">
              <a:solidFill>
                <a:schemeClr val="tx1"/>
              </a:solidFill>
              <a:latin typeface="Cursive standard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  <a:latin typeface="Cursive standard" pitchFamily="2" charset="0"/>
              </a:rPr>
              <a:t>informatique </a:t>
            </a:r>
          </a:p>
        </p:txBody>
      </p:sp>
      <p:sp>
        <p:nvSpPr>
          <p:cNvPr id="5134" name="ZoneTexte 13"/>
          <p:cNvSpPr txBox="1">
            <a:spLocks noChangeArrowheads="1"/>
          </p:cNvSpPr>
          <p:nvPr/>
        </p:nvSpPr>
        <p:spPr bwMode="auto">
          <a:xfrm>
            <a:off x="250825" y="3468688"/>
            <a:ext cx="1152525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400" dirty="0" smtClean="0"/>
              <a:t>Les petits cahiers </a:t>
            </a:r>
          </a:p>
        </p:txBody>
      </p:sp>
      <p:sp>
        <p:nvSpPr>
          <p:cNvPr id="16" name="Rectangle 15"/>
          <p:cNvSpPr>
            <a:spLocks noChangeAspect="1"/>
          </p:cNvSpPr>
          <p:nvPr/>
        </p:nvSpPr>
        <p:spPr bwMode="auto">
          <a:xfrm>
            <a:off x="1619250" y="2924175"/>
            <a:ext cx="960438" cy="1200150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Rectangle à coins arrondis 16"/>
          <p:cNvSpPr>
            <a:spLocks noChangeAspect="1"/>
          </p:cNvSpPr>
          <p:nvPr/>
        </p:nvSpPr>
        <p:spPr bwMode="auto">
          <a:xfrm>
            <a:off x="1643063" y="3071813"/>
            <a:ext cx="912812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latin typeface="Cursive standard" pitchFamily="2" charset="0"/>
              </a:rPr>
              <a:t>Cahier du jour</a:t>
            </a:r>
          </a:p>
        </p:txBody>
      </p:sp>
      <p:sp>
        <p:nvSpPr>
          <p:cNvPr id="18" name="Rectangle 17"/>
          <p:cNvSpPr>
            <a:spLocks noChangeAspect="1"/>
          </p:cNvSpPr>
          <p:nvPr/>
        </p:nvSpPr>
        <p:spPr bwMode="auto">
          <a:xfrm>
            <a:off x="2555875" y="2924175"/>
            <a:ext cx="958850" cy="1200150"/>
          </a:xfrm>
          <a:prstGeom prst="rect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Rectangle à coins arrondis 18"/>
          <p:cNvSpPr>
            <a:spLocks noChangeAspect="1"/>
          </p:cNvSpPr>
          <p:nvPr/>
        </p:nvSpPr>
        <p:spPr bwMode="auto">
          <a:xfrm>
            <a:off x="2579688" y="3071813"/>
            <a:ext cx="912812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latin typeface="Cursive standard" pitchFamily="2" charset="0"/>
              </a:rPr>
              <a:t>Anglais </a:t>
            </a:r>
          </a:p>
        </p:txBody>
      </p:sp>
      <p:sp>
        <p:nvSpPr>
          <p:cNvPr id="22" name="Rectangle 21"/>
          <p:cNvSpPr>
            <a:spLocks noChangeAspect="1"/>
          </p:cNvSpPr>
          <p:nvPr/>
        </p:nvSpPr>
        <p:spPr bwMode="auto">
          <a:xfrm>
            <a:off x="4427538" y="2924175"/>
            <a:ext cx="960437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Rectangle à coins arrondis 22"/>
          <p:cNvSpPr>
            <a:spLocks noChangeAspect="1"/>
          </p:cNvSpPr>
          <p:nvPr/>
        </p:nvSpPr>
        <p:spPr bwMode="auto">
          <a:xfrm>
            <a:off x="4451350" y="3071813"/>
            <a:ext cx="912813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Cursive standard" pitchFamily="2" charset="0"/>
              </a:rPr>
              <a:t>Cahier de liaison</a:t>
            </a:r>
            <a:endParaRPr lang="fr-FR" sz="1400" b="1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3096" name="ZoneTexte 27"/>
          <p:cNvSpPr txBox="1">
            <a:spLocks noChangeArrowheads="1"/>
          </p:cNvSpPr>
          <p:nvPr/>
        </p:nvSpPr>
        <p:spPr bwMode="auto">
          <a:xfrm>
            <a:off x="250825" y="5013325"/>
            <a:ext cx="1425575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/>
              <a:t>Les livres</a:t>
            </a:r>
          </a:p>
        </p:txBody>
      </p:sp>
      <p:sp>
        <p:nvSpPr>
          <p:cNvPr id="3099" name="ZoneTexte 32"/>
          <p:cNvSpPr txBox="1">
            <a:spLocks noChangeArrowheads="1"/>
          </p:cNvSpPr>
          <p:nvPr/>
        </p:nvSpPr>
        <p:spPr bwMode="auto">
          <a:xfrm>
            <a:off x="4886597" y="5061346"/>
            <a:ext cx="1296987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/>
              <a:t>Les pochettes</a:t>
            </a:r>
          </a:p>
        </p:txBody>
      </p:sp>
      <p:sp>
        <p:nvSpPr>
          <p:cNvPr id="34" name="Rectangle 33"/>
          <p:cNvSpPr>
            <a:spLocks noChangeAspect="1"/>
          </p:cNvSpPr>
          <p:nvPr/>
        </p:nvSpPr>
        <p:spPr bwMode="auto">
          <a:xfrm>
            <a:off x="6249988" y="4529138"/>
            <a:ext cx="1009650" cy="1260475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35" name="Connecteur droit 34"/>
          <p:cNvCxnSpPr>
            <a:cxnSpLocks noChangeAspect="1"/>
          </p:cNvCxnSpPr>
          <p:nvPr/>
        </p:nvCxnSpPr>
        <p:spPr bwMode="auto">
          <a:xfrm flipV="1">
            <a:off x="6826250" y="5392738"/>
            <a:ext cx="457200" cy="404812"/>
          </a:xfrm>
          <a:prstGeom prst="line">
            <a:avLst/>
          </a:prstGeom>
          <a:solidFill>
            <a:srgbClr val="00B0F0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ZoneTexte 52"/>
          <p:cNvSpPr txBox="1">
            <a:spLocks noChangeAspect="1" noChangeArrowheads="1"/>
          </p:cNvSpPr>
          <p:nvPr/>
        </p:nvSpPr>
        <p:spPr bwMode="auto">
          <a:xfrm>
            <a:off x="6465888" y="4816475"/>
            <a:ext cx="720725" cy="5238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b="1">
                <a:latin typeface="Cursive standard" pitchFamily="2" charset="0"/>
              </a:rPr>
              <a:t>A faire signer</a:t>
            </a:r>
          </a:p>
        </p:txBody>
      </p:sp>
      <p:cxnSp>
        <p:nvCxnSpPr>
          <p:cNvPr id="37" name="Connecteur droit 36"/>
          <p:cNvCxnSpPr>
            <a:cxnSpLocks noChangeAspect="1"/>
          </p:cNvCxnSpPr>
          <p:nvPr/>
        </p:nvCxnSpPr>
        <p:spPr bwMode="auto">
          <a:xfrm>
            <a:off x="6826250" y="4529138"/>
            <a:ext cx="431800" cy="431800"/>
          </a:xfrm>
          <a:prstGeom prst="line">
            <a:avLst/>
          </a:prstGeom>
          <a:solidFill>
            <a:srgbClr val="00B0F0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>
            <a:spLocks noChangeAspect="1"/>
          </p:cNvSpPr>
          <p:nvPr/>
        </p:nvSpPr>
        <p:spPr bwMode="auto">
          <a:xfrm>
            <a:off x="7402513" y="4529138"/>
            <a:ext cx="1009650" cy="1260475"/>
          </a:xfrm>
          <a:prstGeom prst="rect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1" name="Connecteur droit 40"/>
          <p:cNvCxnSpPr>
            <a:cxnSpLocks noChangeAspect="1"/>
          </p:cNvCxnSpPr>
          <p:nvPr/>
        </p:nvCxnSpPr>
        <p:spPr bwMode="auto">
          <a:xfrm flipV="1">
            <a:off x="7978775" y="5392738"/>
            <a:ext cx="455613" cy="404812"/>
          </a:xfrm>
          <a:prstGeom prst="line">
            <a:avLst/>
          </a:prstGeom>
          <a:solidFill>
            <a:srgbClr val="00B0F0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6" name="ZoneTexte 52"/>
          <p:cNvSpPr txBox="1">
            <a:spLocks noChangeAspect="1" noChangeArrowheads="1"/>
          </p:cNvSpPr>
          <p:nvPr/>
        </p:nvSpPr>
        <p:spPr bwMode="auto">
          <a:xfrm>
            <a:off x="7402513" y="4816475"/>
            <a:ext cx="936625" cy="3079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b="1">
                <a:latin typeface="Cursive standard" pitchFamily="2" charset="0"/>
              </a:rPr>
              <a:t>Autonomie</a:t>
            </a:r>
          </a:p>
        </p:txBody>
      </p:sp>
      <p:cxnSp>
        <p:nvCxnSpPr>
          <p:cNvPr id="43" name="Connecteur droit 42"/>
          <p:cNvCxnSpPr>
            <a:cxnSpLocks noChangeAspect="1"/>
          </p:cNvCxnSpPr>
          <p:nvPr/>
        </p:nvCxnSpPr>
        <p:spPr bwMode="auto">
          <a:xfrm>
            <a:off x="7978775" y="4529138"/>
            <a:ext cx="431800" cy="431800"/>
          </a:xfrm>
          <a:prstGeom prst="line">
            <a:avLst/>
          </a:prstGeom>
          <a:solidFill>
            <a:srgbClr val="00B0F0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0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5321300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876925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2" name="ZoneTexte 48"/>
          <p:cNvSpPr txBox="1">
            <a:spLocks noChangeArrowheads="1"/>
          </p:cNvSpPr>
          <p:nvPr/>
        </p:nvSpPr>
        <p:spPr bwMode="auto">
          <a:xfrm>
            <a:off x="1835150" y="5876925"/>
            <a:ext cx="5545138" cy="3698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/>
              <a:t>               Dans le sac chaque soir et chaque matin…</a:t>
            </a:r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2555875" y="6092825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ZoneTexte 13"/>
          <p:cNvSpPr txBox="1">
            <a:spLocks noChangeArrowheads="1"/>
          </p:cNvSpPr>
          <p:nvPr/>
        </p:nvSpPr>
        <p:spPr bwMode="auto">
          <a:xfrm>
            <a:off x="106363" y="2084388"/>
            <a:ext cx="1370012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400" dirty="0" smtClean="0"/>
              <a:t>Les grands cahiers 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176337" y="1720851"/>
            <a:ext cx="600075" cy="3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V="1">
            <a:off x="1109662" y="3105151"/>
            <a:ext cx="600075" cy="3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>
            <a:spLocks noChangeAspect="1"/>
          </p:cNvSpPr>
          <p:nvPr/>
        </p:nvSpPr>
        <p:spPr bwMode="auto">
          <a:xfrm>
            <a:off x="7307263" y="836613"/>
            <a:ext cx="1439862" cy="1800225"/>
          </a:xfrm>
          <a:prstGeom prst="rect">
            <a:avLst/>
          </a:prstGeom>
          <a:solidFill>
            <a:srgbClr val="CC33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Rectangle à coins arrondis 54"/>
          <p:cNvSpPr>
            <a:spLocks noChangeAspect="1"/>
          </p:cNvSpPr>
          <p:nvPr/>
        </p:nvSpPr>
        <p:spPr bwMode="auto">
          <a:xfrm>
            <a:off x="7378700" y="1031875"/>
            <a:ext cx="1296988" cy="5762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Cursive standard" pitchFamily="2" charset="0"/>
              </a:rPr>
              <a:t>Lecture rédaction</a:t>
            </a:r>
            <a:endParaRPr lang="fr-FR" b="1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 bwMode="auto">
          <a:xfrm>
            <a:off x="3514725" y="2948781"/>
            <a:ext cx="960437" cy="1200150"/>
          </a:xfrm>
          <a:prstGeom prst="rect">
            <a:avLst/>
          </a:prstGeom>
          <a:solidFill>
            <a:srgbClr val="CC00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9" name="Rectangle à coins arrondis 58"/>
          <p:cNvSpPr>
            <a:spLocks noChangeAspect="1"/>
          </p:cNvSpPr>
          <p:nvPr/>
        </p:nvSpPr>
        <p:spPr bwMode="auto">
          <a:xfrm>
            <a:off x="3562349" y="3071813"/>
            <a:ext cx="912813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latin typeface="Cursive standard" pitchFamily="2" charset="0"/>
              </a:rPr>
              <a:t>Leçons m </a:t>
            </a:r>
          </a:p>
        </p:txBody>
      </p:sp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94993"/>
            <a:ext cx="951937" cy="134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6" name="Picture 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394993"/>
            <a:ext cx="953064" cy="134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7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518" y="2662238"/>
            <a:ext cx="1133475" cy="161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8" name="Picture 5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993" y="2785221"/>
            <a:ext cx="1066695" cy="1470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ZoneTexte 32"/>
          <p:cNvSpPr txBox="1">
            <a:spLocks noChangeArrowheads="1"/>
          </p:cNvSpPr>
          <p:nvPr/>
        </p:nvSpPr>
        <p:spPr bwMode="auto">
          <a:xfrm>
            <a:off x="5535091" y="3361531"/>
            <a:ext cx="1018904" cy="52322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/>
              <a:t>Les </a:t>
            </a:r>
            <a:r>
              <a:rPr lang="fr-FR" sz="1400" dirty="0" smtClean="0"/>
              <a:t>porte-vues</a:t>
            </a:r>
            <a:endParaRPr lang="fr-FR" sz="1400" dirty="0"/>
          </a:p>
        </p:txBody>
      </p:sp>
      <p:cxnSp>
        <p:nvCxnSpPr>
          <p:cNvPr id="61" name="Connecteur droit avec flèche 60"/>
          <p:cNvCxnSpPr/>
          <p:nvPr/>
        </p:nvCxnSpPr>
        <p:spPr>
          <a:xfrm flipV="1">
            <a:off x="5987256" y="2997994"/>
            <a:ext cx="600075" cy="3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8" y="3477419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56" y="3684588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555" y="2052638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5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5113" y="0"/>
            <a:ext cx="721543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matériel de votre enfant :</a:t>
            </a:r>
          </a:p>
        </p:txBody>
      </p:sp>
      <p:sp>
        <p:nvSpPr>
          <p:cNvPr id="4" name="Rectangle 3"/>
          <p:cNvSpPr>
            <a:spLocks noChangeAspect="1"/>
          </p:cNvSpPr>
          <p:nvPr/>
        </p:nvSpPr>
        <p:spPr bwMode="auto">
          <a:xfrm>
            <a:off x="1547813" y="836613"/>
            <a:ext cx="1439862" cy="1800225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à coins arrondis 4"/>
          <p:cNvSpPr>
            <a:spLocks noChangeAspect="1"/>
          </p:cNvSpPr>
          <p:nvPr/>
        </p:nvSpPr>
        <p:spPr bwMode="auto">
          <a:xfrm>
            <a:off x="1619250" y="1031875"/>
            <a:ext cx="1352550" cy="5762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Cursive standard" pitchFamily="2" charset="0"/>
              </a:rPr>
              <a:t>Arts </a:t>
            </a:r>
            <a:endParaRPr lang="fr-FR" b="1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2987675" y="836613"/>
            <a:ext cx="1439863" cy="1800225"/>
          </a:xfrm>
          <a:prstGeom prst="rect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>
            <a:spLocks noChangeAspect="1"/>
          </p:cNvSpPr>
          <p:nvPr/>
        </p:nvSpPr>
        <p:spPr bwMode="auto">
          <a:xfrm>
            <a:off x="3059113" y="1031875"/>
            <a:ext cx="1296987" cy="5762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Cursive standard" pitchFamily="2" charset="0"/>
              </a:rPr>
              <a:t>Littérature</a:t>
            </a: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27538" y="836613"/>
            <a:ext cx="1439862" cy="1800225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>
            <a:spLocks noChangeAspect="1"/>
          </p:cNvSpPr>
          <p:nvPr/>
        </p:nvSpPr>
        <p:spPr bwMode="auto">
          <a:xfrm>
            <a:off x="4498975" y="1031875"/>
            <a:ext cx="1296988" cy="5762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  <a:latin typeface="Cursive standard" pitchFamily="2" charset="0"/>
              </a:rPr>
              <a:t>Espace </a:t>
            </a:r>
            <a:r>
              <a:rPr lang="fr-FR" b="1" dirty="0" smtClean="0">
                <a:solidFill>
                  <a:schemeClr val="tx1"/>
                </a:solidFill>
                <a:latin typeface="Cursive standard" pitchFamily="2" charset="0"/>
              </a:rPr>
              <a:t>temps/</a:t>
            </a:r>
            <a:r>
              <a:rPr lang="fr-FR" b="1" dirty="0" smtClean="0">
                <a:solidFill>
                  <a:schemeClr val="tx1"/>
                </a:solidFill>
                <a:latin typeface="Centaur" pitchFamily="18" charset="0"/>
              </a:rPr>
              <a:t>IC</a:t>
            </a:r>
            <a:endParaRPr lang="fr-FR" b="1" dirty="0">
              <a:solidFill>
                <a:schemeClr val="tx1"/>
              </a:solidFill>
              <a:latin typeface="Centaur" pitchFamily="18" charset="0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5867400" y="836613"/>
            <a:ext cx="1439863" cy="1800225"/>
          </a:xfrm>
          <a:prstGeom prst="rect">
            <a:avLst/>
          </a:prstGeom>
          <a:solidFill>
            <a:srgbClr val="66FF33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Rectangle à coins arrondis 10"/>
          <p:cNvSpPr>
            <a:spLocks noChangeAspect="1"/>
          </p:cNvSpPr>
          <p:nvPr/>
        </p:nvSpPr>
        <p:spPr bwMode="auto">
          <a:xfrm>
            <a:off x="5872163" y="1008063"/>
            <a:ext cx="1363662" cy="57626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solidFill>
                  <a:schemeClr val="tx1"/>
                </a:solidFill>
                <a:latin typeface="Cursive standard" pitchFamily="2" charset="0"/>
              </a:rPr>
              <a:t>Sciences</a:t>
            </a:r>
            <a:endParaRPr lang="fr-FR" b="1" dirty="0">
              <a:solidFill>
                <a:schemeClr val="tx1"/>
              </a:solidFill>
              <a:latin typeface="Cursive standard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  <a:latin typeface="Cursive standard" pitchFamily="2" charset="0"/>
              </a:rPr>
              <a:t>informatique </a:t>
            </a:r>
          </a:p>
        </p:txBody>
      </p:sp>
      <p:sp>
        <p:nvSpPr>
          <p:cNvPr id="5134" name="ZoneTexte 13"/>
          <p:cNvSpPr txBox="1">
            <a:spLocks noChangeArrowheads="1"/>
          </p:cNvSpPr>
          <p:nvPr/>
        </p:nvSpPr>
        <p:spPr bwMode="auto">
          <a:xfrm>
            <a:off x="250825" y="3468688"/>
            <a:ext cx="1152525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400" dirty="0" smtClean="0"/>
              <a:t>Les petits cahiers </a:t>
            </a:r>
          </a:p>
        </p:txBody>
      </p:sp>
      <p:sp>
        <p:nvSpPr>
          <p:cNvPr id="16" name="Rectangle 15"/>
          <p:cNvSpPr>
            <a:spLocks noChangeAspect="1"/>
          </p:cNvSpPr>
          <p:nvPr/>
        </p:nvSpPr>
        <p:spPr bwMode="auto">
          <a:xfrm>
            <a:off x="1619250" y="2924175"/>
            <a:ext cx="960438" cy="1200150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Rectangle à coins arrondis 16"/>
          <p:cNvSpPr>
            <a:spLocks noChangeAspect="1"/>
          </p:cNvSpPr>
          <p:nvPr/>
        </p:nvSpPr>
        <p:spPr bwMode="auto">
          <a:xfrm>
            <a:off x="1643063" y="3071813"/>
            <a:ext cx="912812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latin typeface="Cursive standard" pitchFamily="2" charset="0"/>
              </a:rPr>
              <a:t>Cahier du jour</a:t>
            </a:r>
          </a:p>
        </p:txBody>
      </p:sp>
      <p:sp>
        <p:nvSpPr>
          <p:cNvPr id="18" name="Rectangle 17"/>
          <p:cNvSpPr>
            <a:spLocks noChangeAspect="1"/>
          </p:cNvSpPr>
          <p:nvPr/>
        </p:nvSpPr>
        <p:spPr bwMode="auto">
          <a:xfrm>
            <a:off x="2555875" y="2924175"/>
            <a:ext cx="958850" cy="1200150"/>
          </a:xfrm>
          <a:prstGeom prst="rect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Rectangle à coins arrondis 18"/>
          <p:cNvSpPr>
            <a:spLocks noChangeAspect="1"/>
          </p:cNvSpPr>
          <p:nvPr/>
        </p:nvSpPr>
        <p:spPr bwMode="auto">
          <a:xfrm>
            <a:off x="2579688" y="3071813"/>
            <a:ext cx="912812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latin typeface="Cursive standard" pitchFamily="2" charset="0"/>
              </a:rPr>
              <a:t>Anglais </a:t>
            </a:r>
          </a:p>
        </p:txBody>
      </p:sp>
      <p:sp>
        <p:nvSpPr>
          <p:cNvPr id="22" name="Rectangle 21"/>
          <p:cNvSpPr>
            <a:spLocks noChangeAspect="1"/>
          </p:cNvSpPr>
          <p:nvPr/>
        </p:nvSpPr>
        <p:spPr bwMode="auto">
          <a:xfrm>
            <a:off x="4427538" y="2924175"/>
            <a:ext cx="960437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Rectangle à coins arrondis 22"/>
          <p:cNvSpPr>
            <a:spLocks noChangeAspect="1"/>
          </p:cNvSpPr>
          <p:nvPr/>
        </p:nvSpPr>
        <p:spPr bwMode="auto">
          <a:xfrm>
            <a:off x="4451350" y="3071813"/>
            <a:ext cx="912813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Cursive standard" pitchFamily="2" charset="0"/>
              </a:rPr>
              <a:t>Cahier de liaison</a:t>
            </a:r>
            <a:endParaRPr lang="fr-FR" sz="1400" b="1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3096" name="ZoneTexte 27"/>
          <p:cNvSpPr txBox="1">
            <a:spLocks noChangeArrowheads="1"/>
          </p:cNvSpPr>
          <p:nvPr/>
        </p:nvSpPr>
        <p:spPr bwMode="auto">
          <a:xfrm>
            <a:off x="250825" y="5013325"/>
            <a:ext cx="1425575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/>
              <a:t>Les livres</a:t>
            </a:r>
          </a:p>
        </p:txBody>
      </p:sp>
      <p:sp>
        <p:nvSpPr>
          <p:cNvPr id="3099" name="ZoneTexte 32"/>
          <p:cNvSpPr txBox="1">
            <a:spLocks noChangeArrowheads="1"/>
          </p:cNvSpPr>
          <p:nvPr/>
        </p:nvSpPr>
        <p:spPr bwMode="auto">
          <a:xfrm>
            <a:off x="4886597" y="5061346"/>
            <a:ext cx="1296987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/>
              <a:t>Les pochettes</a:t>
            </a:r>
          </a:p>
        </p:txBody>
      </p:sp>
      <p:sp>
        <p:nvSpPr>
          <p:cNvPr id="34" name="Rectangle 33"/>
          <p:cNvSpPr>
            <a:spLocks noChangeAspect="1"/>
          </p:cNvSpPr>
          <p:nvPr/>
        </p:nvSpPr>
        <p:spPr bwMode="auto">
          <a:xfrm>
            <a:off x="6249988" y="4529138"/>
            <a:ext cx="1009650" cy="1260475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35" name="Connecteur droit 34"/>
          <p:cNvCxnSpPr>
            <a:cxnSpLocks noChangeAspect="1"/>
          </p:cNvCxnSpPr>
          <p:nvPr/>
        </p:nvCxnSpPr>
        <p:spPr bwMode="auto">
          <a:xfrm flipV="1">
            <a:off x="6826250" y="5392738"/>
            <a:ext cx="457200" cy="404812"/>
          </a:xfrm>
          <a:prstGeom prst="line">
            <a:avLst/>
          </a:prstGeom>
          <a:solidFill>
            <a:srgbClr val="00B0F0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ZoneTexte 52"/>
          <p:cNvSpPr txBox="1">
            <a:spLocks noChangeAspect="1" noChangeArrowheads="1"/>
          </p:cNvSpPr>
          <p:nvPr/>
        </p:nvSpPr>
        <p:spPr bwMode="auto">
          <a:xfrm>
            <a:off x="6465888" y="4816475"/>
            <a:ext cx="720725" cy="5238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b="1">
                <a:latin typeface="Cursive standard" pitchFamily="2" charset="0"/>
              </a:rPr>
              <a:t>A faire signer</a:t>
            </a:r>
          </a:p>
        </p:txBody>
      </p:sp>
      <p:cxnSp>
        <p:nvCxnSpPr>
          <p:cNvPr id="37" name="Connecteur droit 36"/>
          <p:cNvCxnSpPr>
            <a:cxnSpLocks noChangeAspect="1"/>
          </p:cNvCxnSpPr>
          <p:nvPr/>
        </p:nvCxnSpPr>
        <p:spPr bwMode="auto">
          <a:xfrm>
            <a:off x="6826250" y="4529138"/>
            <a:ext cx="431800" cy="431800"/>
          </a:xfrm>
          <a:prstGeom prst="line">
            <a:avLst/>
          </a:prstGeom>
          <a:solidFill>
            <a:srgbClr val="00B0F0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>
            <a:spLocks noChangeAspect="1"/>
          </p:cNvSpPr>
          <p:nvPr/>
        </p:nvSpPr>
        <p:spPr bwMode="auto">
          <a:xfrm>
            <a:off x="7402513" y="4529138"/>
            <a:ext cx="1009650" cy="1260475"/>
          </a:xfrm>
          <a:prstGeom prst="rect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1" name="Connecteur droit 40"/>
          <p:cNvCxnSpPr>
            <a:cxnSpLocks noChangeAspect="1"/>
          </p:cNvCxnSpPr>
          <p:nvPr/>
        </p:nvCxnSpPr>
        <p:spPr bwMode="auto">
          <a:xfrm flipV="1">
            <a:off x="7978775" y="5392738"/>
            <a:ext cx="455613" cy="404812"/>
          </a:xfrm>
          <a:prstGeom prst="line">
            <a:avLst/>
          </a:prstGeom>
          <a:solidFill>
            <a:srgbClr val="00B0F0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6" name="ZoneTexte 52"/>
          <p:cNvSpPr txBox="1">
            <a:spLocks noChangeAspect="1" noChangeArrowheads="1"/>
          </p:cNvSpPr>
          <p:nvPr/>
        </p:nvSpPr>
        <p:spPr bwMode="auto">
          <a:xfrm>
            <a:off x="7402513" y="4816475"/>
            <a:ext cx="936625" cy="3079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b="1">
                <a:latin typeface="Cursive standard" pitchFamily="2" charset="0"/>
              </a:rPr>
              <a:t>Autonomie</a:t>
            </a:r>
          </a:p>
        </p:txBody>
      </p:sp>
      <p:cxnSp>
        <p:nvCxnSpPr>
          <p:cNvPr id="43" name="Connecteur droit 42"/>
          <p:cNvCxnSpPr>
            <a:cxnSpLocks noChangeAspect="1"/>
          </p:cNvCxnSpPr>
          <p:nvPr/>
        </p:nvCxnSpPr>
        <p:spPr bwMode="auto">
          <a:xfrm>
            <a:off x="7978775" y="4529138"/>
            <a:ext cx="431800" cy="431800"/>
          </a:xfrm>
          <a:prstGeom prst="line">
            <a:avLst/>
          </a:prstGeom>
          <a:solidFill>
            <a:srgbClr val="00B0F0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0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5321300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876925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2" name="ZoneTexte 48"/>
          <p:cNvSpPr txBox="1">
            <a:spLocks noChangeArrowheads="1"/>
          </p:cNvSpPr>
          <p:nvPr/>
        </p:nvSpPr>
        <p:spPr bwMode="auto">
          <a:xfrm>
            <a:off x="1835150" y="5876925"/>
            <a:ext cx="5545138" cy="3698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/>
              <a:t>               Dans le sac chaque soir et chaque matin…</a:t>
            </a:r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2555875" y="6092825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ZoneTexte 13"/>
          <p:cNvSpPr txBox="1">
            <a:spLocks noChangeArrowheads="1"/>
          </p:cNvSpPr>
          <p:nvPr/>
        </p:nvSpPr>
        <p:spPr bwMode="auto">
          <a:xfrm>
            <a:off x="106363" y="2084388"/>
            <a:ext cx="1370012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400" dirty="0" smtClean="0"/>
              <a:t>Les grands cahiers 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176337" y="1720851"/>
            <a:ext cx="600075" cy="3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V="1">
            <a:off x="1109662" y="3105151"/>
            <a:ext cx="600075" cy="3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>
            <a:spLocks noChangeAspect="1"/>
          </p:cNvSpPr>
          <p:nvPr/>
        </p:nvSpPr>
        <p:spPr bwMode="auto">
          <a:xfrm>
            <a:off x="7307263" y="836613"/>
            <a:ext cx="1439862" cy="1800225"/>
          </a:xfrm>
          <a:prstGeom prst="rect">
            <a:avLst/>
          </a:prstGeom>
          <a:solidFill>
            <a:srgbClr val="CC33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Rectangle à coins arrondis 54"/>
          <p:cNvSpPr>
            <a:spLocks noChangeAspect="1"/>
          </p:cNvSpPr>
          <p:nvPr/>
        </p:nvSpPr>
        <p:spPr bwMode="auto">
          <a:xfrm>
            <a:off x="7378700" y="1031875"/>
            <a:ext cx="1296988" cy="5762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Cursive standard" pitchFamily="2" charset="0"/>
              </a:rPr>
              <a:t>Lecture rédaction</a:t>
            </a:r>
            <a:endParaRPr lang="fr-FR" b="1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 bwMode="auto">
          <a:xfrm>
            <a:off x="3514725" y="2948781"/>
            <a:ext cx="960437" cy="1200150"/>
          </a:xfrm>
          <a:prstGeom prst="rect">
            <a:avLst/>
          </a:prstGeom>
          <a:solidFill>
            <a:srgbClr val="CC00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9" name="Rectangle à coins arrondis 58"/>
          <p:cNvSpPr>
            <a:spLocks noChangeAspect="1"/>
          </p:cNvSpPr>
          <p:nvPr/>
        </p:nvSpPr>
        <p:spPr bwMode="auto">
          <a:xfrm>
            <a:off x="3562349" y="3071813"/>
            <a:ext cx="912813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latin typeface="Cursive standard" pitchFamily="2" charset="0"/>
              </a:rPr>
              <a:t>Leçons m </a:t>
            </a:r>
          </a:p>
        </p:txBody>
      </p:sp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94993"/>
            <a:ext cx="951937" cy="134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6" name="Picture 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394993"/>
            <a:ext cx="953064" cy="134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7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518" y="2662238"/>
            <a:ext cx="1133475" cy="161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8" name="Picture 5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993" y="2785221"/>
            <a:ext cx="1066695" cy="1470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ZoneTexte 32"/>
          <p:cNvSpPr txBox="1">
            <a:spLocks noChangeArrowheads="1"/>
          </p:cNvSpPr>
          <p:nvPr/>
        </p:nvSpPr>
        <p:spPr bwMode="auto">
          <a:xfrm>
            <a:off x="5535091" y="3361531"/>
            <a:ext cx="1018904" cy="52322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/>
              <a:t>Les </a:t>
            </a:r>
            <a:r>
              <a:rPr lang="fr-FR" sz="1400" dirty="0" smtClean="0"/>
              <a:t>porte-vues</a:t>
            </a:r>
            <a:endParaRPr lang="fr-FR" sz="1400" dirty="0"/>
          </a:p>
        </p:txBody>
      </p:sp>
      <p:cxnSp>
        <p:nvCxnSpPr>
          <p:cNvPr id="61" name="Connecteur droit avec flèche 60"/>
          <p:cNvCxnSpPr/>
          <p:nvPr/>
        </p:nvCxnSpPr>
        <p:spPr>
          <a:xfrm flipV="1">
            <a:off x="5987256" y="2997994"/>
            <a:ext cx="600075" cy="3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8" y="3477419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56" y="3684588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555" y="2052638"/>
            <a:ext cx="360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Affichage à l'écran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</cp:revision>
  <dcterms:created xsi:type="dcterms:W3CDTF">2015-08-07T10:24:58Z</dcterms:created>
  <dcterms:modified xsi:type="dcterms:W3CDTF">2015-08-07T10:25:44Z</dcterms:modified>
</cp:coreProperties>
</file>