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5" r:id="rId4"/>
    <p:sldId id="268" r:id="rId5"/>
    <p:sldId id="26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212743D-5718-4331-B388-958320942416}" type="datetimeFigureOut">
              <a:rPr lang="fr-FR" smtClean="0"/>
              <a:t>25/11/2013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B4B6C0-A5E8-4587-B64A-B131B85EC8D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448272"/>
          </a:xfrm>
        </p:spPr>
        <p:txBody>
          <a:bodyPr/>
          <a:lstStyle/>
          <a:p>
            <a:r>
              <a:rPr lang="fr-FR" dirty="0" smtClean="0"/>
              <a:t>Les paysages   de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7088832" cy="72008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paysages de bord de mer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26497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 b="7009"/>
          <a:stretch/>
        </p:blipFill>
        <p:spPr>
          <a:xfrm>
            <a:off x="3275856" y="4326497"/>
            <a:ext cx="2700735" cy="1738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>
          <a:xfrm>
            <a:off x="6084168" y="4317150"/>
            <a:ext cx="2569245" cy="17524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326542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De quel types de paysages s’agit-il ?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5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1805136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l’entrée des ports, on trouve un drôle de bâtiment 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phare.</a:t>
            </a: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quoi sert-il ?</a:t>
            </a:r>
            <a:endParaRPr lang="fr-FR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41775" cy="2962621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888432" cy="2919315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2018"/>
            <a:ext cx="3786716" cy="264986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7544" y="242088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voici un autre au milieu de l’océan.</a:t>
            </a:r>
          </a:p>
          <a:p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l’a-t-on construit sur ce rocher ?</a:t>
            </a: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331640" y="1556792"/>
            <a:ext cx="648072" cy="28803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39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93" y="1720500"/>
            <a:ext cx="5115015" cy="4300788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420888"/>
            <a:ext cx="5965870" cy="3970015"/>
          </a:xfrm>
        </p:spPr>
      </p:pic>
      <p:sp>
        <p:nvSpPr>
          <p:cNvPr id="3" name="ZoneTexte 2"/>
          <p:cNvSpPr txBox="1"/>
          <p:nvPr/>
        </p:nvSpPr>
        <p:spPr>
          <a:xfrm>
            <a:off x="539552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Dans un port de pêche, on trouve des bateaux de pêche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86632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 quoi servent-ils ?</a:t>
            </a:r>
          </a:p>
          <a:p>
            <a:r>
              <a:rPr lang="fr-FR" sz="2400" dirty="0" smtClean="0"/>
              <a:t>Qui les utilisent ?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542980" y="1728038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Décris-les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273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47464"/>
          </a:xfrm>
        </p:spPr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Mais que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fait-on dans un port de pêche ?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96642"/>
            <a:ext cx="3831964" cy="2870274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" y="1824869"/>
            <a:ext cx="4359771" cy="2901229"/>
          </a:xfrm>
        </p:spPr>
      </p:pic>
      <p:sp>
        <p:nvSpPr>
          <p:cNvPr id="6" name="ZoneTexte 5"/>
          <p:cNvSpPr txBox="1"/>
          <p:nvPr/>
        </p:nvSpPr>
        <p:spPr>
          <a:xfrm>
            <a:off x="467544" y="526113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recoud les filets de pêche.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799" y="429309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nettoie et on répare les bateaux.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" y="1124744"/>
            <a:ext cx="4289922" cy="28547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12941"/>
            <a:ext cx="3979003" cy="26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8" y="980728"/>
            <a:ext cx="3763717" cy="2808312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540713" cy="2767454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47464"/>
          </a:xfrm>
        </p:spPr>
        <p:txBody>
          <a:bodyPr/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n’est pas tout, dans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port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pêche on trouve aussi…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540713" cy="26521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99992" y="39330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vend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aussi le poisson pêché par les pêcheurs.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99992" y="511509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 la vente a lieu directement sur la quai,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appelle ça « La criée »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2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14242"/>
          <a:stretch/>
        </p:blipFill>
        <p:spPr>
          <a:xfrm>
            <a:off x="4427984" y="1772816"/>
            <a:ext cx="4363059" cy="3964880"/>
          </a:xfrm>
        </p:spPr>
      </p:pic>
      <p:sp>
        <p:nvSpPr>
          <p:cNvPr id="5" name="ZoneTexte 4"/>
          <p:cNvSpPr txBox="1"/>
          <p:nvPr/>
        </p:nvSpPr>
        <p:spPr>
          <a:xfrm>
            <a:off x="535207" y="29673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 smtClean="0"/>
              <a:t>Ce que je dois retenir.</a:t>
            </a:r>
            <a:endParaRPr lang="fr-FR" sz="2000" i="1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417122" y="717189"/>
            <a:ext cx="840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France est bordée par : </a:t>
            </a:r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Manche, l’Océan Atlantique, </a:t>
            </a:r>
          </a:p>
          <a:p>
            <a:r>
              <a:rPr 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mer Méditerranée.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6394" y="156769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Elle compte près de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 kilomètres de côtes.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2204864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MANCHE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39952" y="3986773"/>
            <a:ext cx="11521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L’OCEAN ATLANTIQUE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2240" y="5307017"/>
            <a:ext cx="14401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MER MEDITERRANEE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0769" y="3266062"/>
            <a:ext cx="352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des côtes sableuses à l’Ouest et au Sud.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6335" y="272913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trouve 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0769" y="4233761"/>
            <a:ext cx="3522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des côtes rocheuses au Nord-Ouest, au Sud-Est et en Corse.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7122" y="5490448"/>
            <a:ext cx="352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des falaises au Nord.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7648575" y="4833926"/>
            <a:ext cx="428625" cy="314337"/>
          </a:xfrm>
          <a:custGeom>
            <a:avLst/>
            <a:gdLst>
              <a:gd name="connsiteX0" fmla="*/ 0 w 428625"/>
              <a:gd name="connsiteY0" fmla="*/ 314337 h 314337"/>
              <a:gd name="connsiteX1" fmla="*/ 4763 w 428625"/>
              <a:gd name="connsiteY1" fmla="*/ 261949 h 314337"/>
              <a:gd name="connsiteX2" fmla="*/ 14288 w 428625"/>
              <a:gd name="connsiteY2" fmla="*/ 233374 h 314337"/>
              <a:gd name="connsiteX3" fmla="*/ 28575 w 428625"/>
              <a:gd name="connsiteY3" fmla="*/ 223849 h 314337"/>
              <a:gd name="connsiteX4" fmla="*/ 47625 w 428625"/>
              <a:gd name="connsiteY4" fmla="*/ 228612 h 314337"/>
              <a:gd name="connsiteX5" fmla="*/ 57150 w 428625"/>
              <a:gd name="connsiteY5" fmla="*/ 214324 h 314337"/>
              <a:gd name="connsiteX6" fmla="*/ 61913 w 428625"/>
              <a:gd name="connsiteY6" fmla="*/ 171462 h 314337"/>
              <a:gd name="connsiteX7" fmla="*/ 66675 w 428625"/>
              <a:gd name="connsiteY7" fmla="*/ 157174 h 314337"/>
              <a:gd name="connsiteX8" fmla="*/ 95250 w 428625"/>
              <a:gd name="connsiteY8" fmla="*/ 161937 h 314337"/>
              <a:gd name="connsiteX9" fmla="*/ 123825 w 428625"/>
              <a:gd name="connsiteY9" fmla="*/ 190512 h 314337"/>
              <a:gd name="connsiteX10" fmla="*/ 128588 w 428625"/>
              <a:gd name="connsiteY10" fmla="*/ 161937 h 314337"/>
              <a:gd name="connsiteX11" fmla="*/ 133350 w 428625"/>
              <a:gd name="connsiteY11" fmla="*/ 147649 h 314337"/>
              <a:gd name="connsiteX12" fmla="*/ 147638 w 428625"/>
              <a:gd name="connsiteY12" fmla="*/ 142887 h 314337"/>
              <a:gd name="connsiteX13" fmla="*/ 185738 w 428625"/>
              <a:gd name="connsiteY13" fmla="*/ 142887 h 314337"/>
              <a:gd name="connsiteX14" fmla="*/ 190500 w 428625"/>
              <a:gd name="connsiteY14" fmla="*/ 123837 h 314337"/>
              <a:gd name="connsiteX15" fmla="*/ 195263 w 428625"/>
              <a:gd name="connsiteY15" fmla="*/ 109549 h 314337"/>
              <a:gd name="connsiteX16" fmla="*/ 209550 w 428625"/>
              <a:gd name="connsiteY16" fmla="*/ 104787 h 314337"/>
              <a:gd name="connsiteX17" fmla="*/ 219075 w 428625"/>
              <a:gd name="connsiteY17" fmla="*/ 119074 h 314337"/>
              <a:gd name="connsiteX18" fmla="*/ 223838 w 428625"/>
              <a:gd name="connsiteY18" fmla="*/ 104787 h 314337"/>
              <a:gd name="connsiteX19" fmla="*/ 228600 w 428625"/>
              <a:gd name="connsiteY19" fmla="*/ 85737 h 314337"/>
              <a:gd name="connsiteX20" fmla="*/ 242888 w 428625"/>
              <a:gd name="connsiteY20" fmla="*/ 80974 h 314337"/>
              <a:gd name="connsiteX21" fmla="*/ 271463 w 428625"/>
              <a:gd name="connsiteY21" fmla="*/ 100024 h 314337"/>
              <a:gd name="connsiteX22" fmla="*/ 280988 w 428625"/>
              <a:gd name="connsiteY22" fmla="*/ 71449 h 314337"/>
              <a:gd name="connsiteX23" fmla="*/ 285750 w 428625"/>
              <a:gd name="connsiteY23" fmla="*/ 57162 h 314337"/>
              <a:gd name="connsiteX24" fmla="*/ 304800 w 428625"/>
              <a:gd name="connsiteY24" fmla="*/ 61924 h 314337"/>
              <a:gd name="connsiteX25" fmla="*/ 319088 w 428625"/>
              <a:gd name="connsiteY25" fmla="*/ 71449 h 314337"/>
              <a:gd name="connsiteX26" fmla="*/ 328613 w 428625"/>
              <a:gd name="connsiteY26" fmla="*/ 42874 h 314337"/>
              <a:gd name="connsiteX27" fmla="*/ 347663 w 428625"/>
              <a:gd name="connsiteY27" fmla="*/ 47637 h 314337"/>
              <a:gd name="connsiteX28" fmla="*/ 376238 w 428625"/>
              <a:gd name="connsiteY28" fmla="*/ 57162 h 314337"/>
              <a:gd name="connsiteX29" fmla="*/ 376238 w 428625"/>
              <a:gd name="connsiteY29" fmla="*/ 28587 h 314337"/>
              <a:gd name="connsiteX30" fmla="*/ 395288 w 428625"/>
              <a:gd name="connsiteY30" fmla="*/ 33349 h 314337"/>
              <a:gd name="connsiteX31" fmla="*/ 414338 w 428625"/>
              <a:gd name="connsiteY31" fmla="*/ 28587 h 314337"/>
              <a:gd name="connsiteX32" fmla="*/ 428625 w 428625"/>
              <a:gd name="connsiteY32" fmla="*/ 12 h 3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8625" h="314337">
                <a:moveTo>
                  <a:pt x="0" y="314337"/>
                </a:moveTo>
                <a:cubicBezTo>
                  <a:pt x="1588" y="296874"/>
                  <a:pt x="1716" y="279217"/>
                  <a:pt x="4763" y="261949"/>
                </a:cubicBezTo>
                <a:cubicBezTo>
                  <a:pt x="6508" y="252062"/>
                  <a:pt x="5934" y="238943"/>
                  <a:pt x="14288" y="233374"/>
                </a:cubicBezTo>
                <a:lnTo>
                  <a:pt x="28575" y="223849"/>
                </a:lnTo>
                <a:cubicBezTo>
                  <a:pt x="34925" y="225437"/>
                  <a:pt x="41415" y="230682"/>
                  <a:pt x="47625" y="228612"/>
                </a:cubicBezTo>
                <a:cubicBezTo>
                  <a:pt x="53055" y="226802"/>
                  <a:pt x="55762" y="219877"/>
                  <a:pt x="57150" y="214324"/>
                </a:cubicBezTo>
                <a:cubicBezTo>
                  <a:pt x="60637" y="200378"/>
                  <a:pt x="59550" y="185642"/>
                  <a:pt x="61913" y="171462"/>
                </a:cubicBezTo>
                <a:cubicBezTo>
                  <a:pt x="62738" y="166510"/>
                  <a:pt x="65088" y="161937"/>
                  <a:pt x="66675" y="157174"/>
                </a:cubicBezTo>
                <a:cubicBezTo>
                  <a:pt x="76200" y="158762"/>
                  <a:pt x="86909" y="157071"/>
                  <a:pt x="95250" y="161937"/>
                </a:cubicBezTo>
                <a:cubicBezTo>
                  <a:pt x="106885" y="168724"/>
                  <a:pt x="123825" y="190512"/>
                  <a:pt x="123825" y="190512"/>
                </a:cubicBezTo>
                <a:cubicBezTo>
                  <a:pt x="125413" y="180987"/>
                  <a:pt x="126493" y="171363"/>
                  <a:pt x="128588" y="161937"/>
                </a:cubicBezTo>
                <a:cubicBezTo>
                  <a:pt x="129677" y="157036"/>
                  <a:pt x="129800" y="151199"/>
                  <a:pt x="133350" y="147649"/>
                </a:cubicBezTo>
                <a:cubicBezTo>
                  <a:pt x="136900" y="144099"/>
                  <a:pt x="142875" y="144474"/>
                  <a:pt x="147638" y="142887"/>
                </a:cubicBezTo>
                <a:cubicBezTo>
                  <a:pt x="157797" y="145427"/>
                  <a:pt x="175579" y="153046"/>
                  <a:pt x="185738" y="142887"/>
                </a:cubicBezTo>
                <a:cubicBezTo>
                  <a:pt x="190366" y="138259"/>
                  <a:pt x="188702" y="130131"/>
                  <a:pt x="190500" y="123837"/>
                </a:cubicBezTo>
                <a:cubicBezTo>
                  <a:pt x="191879" y="119010"/>
                  <a:pt x="191713" y="113099"/>
                  <a:pt x="195263" y="109549"/>
                </a:cubicBezTo>
                <a:cubicBezTo>
                  <a:pt x="198813" y="105999"/>
                  <a:pt x="204788" y="106374"/>
                  <a:pt x="209550" y="104787"/>
                </a:cubicBezTo>
                <a:cubicBezTo>
                  <a:pt x="212725" y="109549"/>
                  <a:pt x="213351" y="119074"/>
                  <a:pt x="219075" y="119074"/>
                </a:cubicBezTo>
                <a:cubicBezTo>
                  <a:pt x="224095" y="119074"/>
                  <a:pt x="222459" y="109614"/>
                  <a:pt x="223838" y="104787"/>
                </a:cubicBezTo>
                <a:cubicBezTo>
                  <a:pt x="225636" y="98493"/>
                  <a:pt x="224511" y="90848"/>
                  <a:pt x="228600" y="85737"/>
                </a:cubicBezTo>
                <a:cubicBezTo>
                  <a:pt x="231736" y="81817"/>
                  <a:pt x="238125" y="82562"/>
                  <a:pt x="242888" y="80974"/>
                </a:cubicBezTo>
                <a:cubicBezTo>
                  <a:pt x="252413" y="87324"/>
                  <a:pt x="267843" y="110884"/>
                  <a:pt x="271463" y="100024"/>
                </a:cubicBezTo>
                <a:lnTo>
                  <a:pt x="280988" y="71449"/>
                </a:lnTo>
                <a:lnTo>
                  <a:pt x="285750" y="57162"/>
                </a:lnTo>
                <a:cubicBezTo>
                  <a:pt x="292100" y="58749"/>
                  <a:pt x="298784" y="59346"/>
                  <a:pt x="304800" y="61924"/>
                </a:cubicBezTo>
                <a:cubicBezTo>
                  <a:pt x="310061" y="64179"/>
                  <a:pt x="314618" y="75025"/>
                  <a:pt x="319088" y="71449"/>
                </a:cubicBezTo>
                <a:cubicBezTo>
                  <a:pt x="326928" y="65177"/>
                  <a:pt x="328613" y="42874"/>
                  <a:pt x="328613" y="42874"/>
                </a:cubicBezTo>
                <a:cubicBezTo>
                  <a:pt x="334963" y="44462"/>
                  <a:pt x="341394" y="45756"/>
                  <a:pt x="347663" y="47637"/>
                </a:cubicBezTo>
                <a:cubicBezTo>
                  <a:pt x="357280" y="50522"/>
                  <a:pt x="376238" y="57162"/>
                  <a:pt x="376238" y="57162"/>
                </a:cubicBezTo>
                <a:cubicBezTo>
                  <a:pt x="374744" y="52680"/>
                  <a:pt x="365031" y="33070"/>
                  <a:pt x="376238" y="28587"/>
                </a:cubicBezTo>
                <a:cubicBezTo>
                  <a:pt x="382315" y="26156"/>
                  <a:pt x="388938" y="31762"/>
                  <a:pt x="395288" y="33349"/>
                </a:cubicBezTo>
                <a:cubicBezTo>
                  <a:pt x="401638" y="31762"/>
                  <a:pt x="410078" y="33557"/>
                  <a:pt x="414338" y="28587"/>
                </a:cubicBezTo>
                <a:cubicBezTo>
                  <a:pt x="440122" y="-1494"/>
                  <a:pt x="411332" y="12"/>
                  <a:pt x="428625" y="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5362575" y="2513492"/>
            <a:ext cx="176213" cy="129696"/>
          </a:xfrm>
          <a:custGeom>
            <a:avLst/>
            <a:gdLst>
              <a:gd name="connsiteX0" fmla="*/ 176213 w 176213"/>
              <a:gd name="connsiteY0" fmla="*/ 53496 h 129696"/>
              <a:gd name="connsiteX1" fmla="*/ 171450 w 176213"/>
              <a:gd name="connsiteY1" fmla="*/ 1108 h 129696"/>
              <a:gd name="connsiteX2" fmla="*/ 161925 w 176213"/>
              <a:gd name="connsiteY2" fmla="*/ 15396 h 129696"/>
              <a:gd name="connsiteX3" fmla="*/ 133350 w 176213"/>
              <a:gd name="connsiteY3" fmla="*/ 29683 h 129696"/>
              <a:gd name="connsiteX4" fmla="*/ 114300 w 176213"/>
              <a:gd name="connsiteY4" fmla="*/ 24921 h 129696"/>
              <a:gd name="connsiteX5" fmla="*/ 100013 w 176213"/>
              <a:gd name="connsiteY5" fmla="*/ 24921 h 129696"/>
              <a:gd name="connsiteX6" fmla="*/ 95250 w 176213"/>
              <a:gd name="connsiteY6" fmla="*/ 58258 h 129696"/>
              <a:gd name="connsiteX7" fmla="*/ 57150 w 176213"/>
              <a:gd name="connsiteY7" fmla="*/ 39208 h 129696"/>
              <a:gd name="connsiteX8" fmla="*/ 52388 w 176213"/>
              <a:gd name="connsiteY8" fmla="*/ 29683 h 129696"/>
              <a:gd name="connsiteX9" fmla="*/ 47625 w 176213"/>
              <a:gd name="connsiteY9" fmla="*/ 91596 h 129696"/>
              <a:gd name="connsiteX10" fmla="*/ 28575 w 176213"/>
              <a:gd name="connsiteY10" fmla="*/ 86833 h 129696"/>
              <a:gd name="connsiteX11" fmla="*/ 14288 w 176213"/>
              <a:gd name="connsiteY11" fmla="*/ 67783 h 129696"/>
              <a:gd name="connsiteX12" fmla="*/ 0 w 176213"/>
              <a:gd name="connsiteY12" fmla="*/ 20158 h 129696"/>
              <a:gd name="connsiteX13" fmla="*/ 4763 w 176213"/>
              <a:gd name="connsiteY13" fmla="*/ 34446 h 129696"/>
              <a:gd name="connsiteX14" fmla="*/ 19050 w 176213"/>
              <a:gd name="connsiteY14" fmla="*/ 63021 h 129696"/>
              <a:gd name="connsiteX15" fmla="*/ 14288 w 176213"/>
              <a:gd name="connsiteY15" fmla="*/ 115408 h 129696"/>
              <a:gd name="connsiteX16" fmla="*/ 9525 w 176213"/>
              <a:gd name="connsiteY16" fmla="*/ 129696 h 1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6213" h="129696">
                <a:moveTo>
                  <a:pt x="176213" y="53496"/>
                </a:moveTo>
                <a:cubicBezTo>
                  <a:pt x="174625" y="36033"/>
                  <a:pt x="177607" y="17526"/>
                  <a:pt x="171450" y="1108"/>
                </a:cubicBezTo>
                <a:cubicBezTo>
                  <a:pt x="169440" y="-4251"/>
                  <a:pt x="165972" y="11348"/>
                  <a:pt x="161925" y="15396"/>
                </a:cubicBezTo>
                <a:cubicBezTo>
                  <a:pt x="152692" y="24629"/>
                  <a:pt x="144971" y="25810"/>
                  <a:pt x="133350" y="29683"/>
                </a:cubicBezTo>
                <a:cubicBezTo>
                  <a:pt x="127000" y="28096"/>
                  <a:pt x="119411" y="29010"/>
                  <a:pt x="114300" y="24921"/>
                </a:cubicBezTo>
                <a:cubicBezTo>
                  <a:pt x="101441" y="14634"/>
                  <a:pt x="119491" y="-4297"/>
                  <a:pt x="100013" y="24921"/>
                </a:cubicBezTo>
                <a:cubicBezTo>
                  <a:pt x="98425" y="36033"/>
                  <a:pt x="103773" y="50953"/>
                  <a:pt x="95250" y="58258"/>
                </a:cubicBezTo>
                <a:cubicBezTo>
                  <a:pt x="75892" y="74850"/>
                  <a:pt x="63221" y="48315"/>
                  <a:pt x="57150" y="39208"/>
                </a:cubicBezTo>
                <a:cubicBezTo>
                  <a:pt x="45555" y="4423"/>
                  <a:pt x="45190" y="893"/>
                  <a:pt x="52388" y="29683"/>
                </a:cubicBezTo>
                <a:cubicBezTo>
                  <a:pt x="50800" y="50321"/>
                  <a:pt x="55586" y="72490"/>
                  <a:pt x="47625" y="91596"/>
                </a:cubicBezTo>
                <a:cubicBezTo>
                  <a:pt x="45107" y="97638"/>
                  <a:pt x="33901" y="90638"/>
                  <a:pt x="28575" y="86833"/>
                </a:cubicBezTo>
                <a:cubicBezTo>
                  <a:pt x="22116" y="82219"/>
                  <a:pt x="19050" y="74133"/>
                  <a:pt x="14288" y="67783"/>
                </a:cubicBezTo>
                <a:cubicBezTo>
                  <a:pt x="7088" y="38986"/>
                  <a:pt x="11597" y="54952"/>
                  <a:pt x="0" y="20158"/>
                </a:cubicBezTo>
                <a:lnTo>
                  <a:pt x="4763" y="34446"/>
                </a:lnTo>
                <a:cubicBezTo>
                  <a:pt x="11336" y="54165"/>
                  <a:pt x="6739" y="44555"/>
                  <a:pt x="19050" y="63021"/>
                </a:cubicBezTo>
                <a:cubicBezTo>
                  <a:pt x="17463" y="80483"/>
                  <a:pt x="16768" y="98050"/>
                  <a:pt x="14288" y="115408"/>
                </a:cubicBezTo>
                <a:cubicBezTo>
                  <a:pt x="13578" y="120378"/>
                  <a:pt x="9525" y="129696"/>
                  <a:pt x="9525" y="1296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541982" y="2833688"/>
            <a:ext cx="820593" cy="252561"/>
          </a:xfrm>
          <a:custGeom>
            <a:avLst/>
            <a:gdLst>
              <a:gd name="connsiteX0" fmla="*/ 820593 w 820593"/>
              <a:gd name="connsiteY0" fmla="*/ 128587 h 252561"/>
              <a:gd name="connsiteX1" fmla="*/ 796781 w 820593"/>
              <a:gd name="connsiteY1" fmla="*/ 138112 h 252561"/>
              <a:gd name="connsiteX2" fmla="*/ 777731 w 820593"/>
              <a:gd name="connsiteY2" fmla="*/ 109537 h 252561"/>
              <a:gd name="connsiteX3" fmla="*/ 753918 w 820593"/>
              <a:gd name="connsiteY3" fmla="*/ 128587 h 252561"/>
              <a:gd name="connsiteX4" fmla="*/ 739631 w 820593"/>
              <a:gd name="connsiteY4" fmla="*/ 123825 h 252561"/>
              <a:gd name="connsiteX5" fmla="*/ 725343 w 820593"/>
              <a:gd name="connsiteY5" fmla="*/ 114300 h 252561"/>
              <a:gd name="connsiteX6" fmla="*/ 706293 w 820593"/>
              <a:gd name="connsiteY6" fmla="*/ 85725 h 252561"/>
              <a:gd name="connsiteX7" fmla="*/ 701531 w 820593"/>
              <a:gd name="connsiteY7" fmla="*/ 100012 h 252561"/>
              <a:gd name="connsiteX8" fmla="*/ 653906 w 820593"/>
              <a:gd name="connsiteY8" fmla="*/ 114300 h 252561"/>
              <a:gd name="connsiteX9" fmla="*/ 639618 w 820593"/>
              <a:gd name="connsiteY9" fmla="*/ 100012 h 252561"/>
              <a:gd name="connsiteX10" fmla="*/ 634856 w 820593"/>
              <a:gd name="connsiteY10" fmla="*/ 114300 h 252561"/>
              <a:gd name="connsiteX11" fmla="*/ 630093 w 820593"/>
              <a:gd name="connsiteY11" fmla="*/ 133350 h 252561"/>
              <a:gd name="connsiteX12" fmla="*/ 611043 w 820593"/>
              <a:gd name="connsiteY12" fmla="*/ 128587 h 252561"/>
              <a:gd name="connsiteX13" fmla="*/ 591993 w 820593"/>
              <a:gd name="connsiteY13" fmla="*/ 161925 h 252561"/>
              <a:gd name="connsiteX14" fmla="*/ 577706 w 820593"/>
              <a:gd name="connsiteY14" fmla="*/ 166687 h 252561"/>
              <a:gd name="connsiteX15" fmla="*/ 563418 w 820593"/>
              <a:gd name="connsiteY15" fmla="*/ 133350 h 252561"/>
              <a:gd name="connsiteX16" fmla="*/ 568181 w 820593"/>
              <a:gd name="connsiteY16" fmla="*/ 95250 h 252561"/>
              <a:gd name="connsiteX17" fmla="*/ 587231 w 820593"/>
              <a:gd name="connsiteY17" fmla="*/ 119062 h 252561"/>
              <a:gd name="connsiteX18" fmla="*/ 568181 w 820593"/>
              <a:gd name="connsiteY18" fmla="*/ 123825 h 252561"/>
              <a:gd name="connsiteX19" fmla="*/ 534843 w 820593"/>
              <a:gd name="connsiteY19" fmla="*/ 100012 h 252561"/>
              <a:gd name="connsiteX20" fmla="*/ 525318 w 820593"/>
              <a:gd name="connsiteY20" fmla="*/ 71437 h 252561"/>
              <a:gd name="connsiteX21" fmla="*/ 515793 w 820593"/>
              <a:gd name="connsiteY21" fmla="*/ 57150 h 252561"/>
              <a:gd name="connsiteX22" fmla="*/ 506268 w 820593"/>
              <a:gd name="connsiteY22" fmla="*/ 71437 h 252561"/>
              <a:gd name="connsiteX23" fmla="*/ 491981 w 820593"/>
              <a:gd name="connsiteY23" fmla="*/ 66675 h 252561"/>
              <a:gd name="connsiteX24" fmla="*/ 472931 w 820593"/>
              <a:gd name="connsiteY24" fmla="*/ 28575 h 252561"/>
              <a:gd name="connsiteX25" fmla="*/ 449118 w 820593"/>
              <a:gd name="connsiteY25" fmla="*/ 0 h 252561"/>
              <a:gd name="connsiteX26" fmla="*/ 425306 w 820593"/>
              <a:gd name="connsiteY26" fmla="*/ 33337 h 252561"/>
              <a:gd name="connsiteX27" fmla="*/ 411018 w 820593"/>
              <a:gd name="connsiteY27" fmla="*/ 61912 h 252561"/>
              <a:gd name="connsiteX28" fmla="*/ 391968 w 820593"/>
              <a:gd name="connsiteY28" fmla="*/ 80962 h 252561"/>
              <a:gd name="connsiteX29" fmla="*/ 377681 w 820593"/>
              <a:gd name="connsiteY29" fmla="*/ 71437 h 252561"/>
              <a:gd name="connsiteX30" fmla="*/ 363393 w 820593"/>
              <a:gd name="connsiteY30" fmla="*/ 71437 h 252561"/>
              <a:gd name="connsiteX31" fmla="*/ 344343 w 820593"/>
              <a:gd name="connsiteY31" fmla="*/ 66675 h 252561"/>
              <a:gd name="connsiteX32" fmla="*/ 330056 w 820593"/>
              <a:gd name="connsiteY32" fmla="*/ 52387 h 252561"/>
              <a:gd name="connsiteX33" fmla="*/ 325293 w 820593"/>
              <a:gd name="connsiteY33" fmla="*/ 66675 h 252561"/>
              <a:gd name="connsiteX34" fmla="*/ 296718 w 820593"/>
              <a:gd name="connsiteY34" fmla="*/ 90487 h 252561"/>
              <a:gd name="connsiteX35" fmla="*/ 277668 w 820593"/>
              <a:gd name="connsiteY35" fmla="*/ 85725 h 252561"/>
              <a:gd name="connsiteX36" fmla="*/ 253856 w 820593"/>
              <a:gd name="connsiteY36" fmla="*/ 100012 h 252561"/>
              <a:gd name="connsiteX37" fmla="*/ 239568 w 820593"/>
              <a:gd name="connsiteY37" fmla="*/ 90487 h 252561"/>
              <a:gd name="connsiteX38" fmla="*/ 220518 w 820593"/>
              <a:gd name="connsiteY38" fmla="*/ 80962 h 252561"/>
              <a:gd name="connsiteX39" fmla="*/ 196706 w 820593"/>
              <a:gd name="connsiteY39" fmla="*/ 90487 h 252561"/>
              <a:gd name="connsiteX40" fmla="*/ 182418 w 820593"/>
              <a:gd name="connsiteY40" fmla="*/ 95250 h 252561"/>
              <a:gd name="connsiteX41" fmla="*/ 168131 w 820593"/>
              <a:gd name="connsiteY41" fmla="*/ 90487 h 252561"/>
              <a:gd name="connsiteX42" fmla="*/ 149081 w 820593"/>
              <a:gd name="connsiteY42" fmla="*/ 109537 h 252561"/>
              <a:gd name="connsiteX43" fmla="*/ 110981 w 820593"/>
              <a:gd name="connsiteY43" fmla="*/ 95250 h 252561"/>
              <a:gd name="connsiteX44" fmla="*/ 101456 w 820593"/>
              <a:gd name="connsiteY44" fmla="*/ 80962 h 252561"/>
              <a:gd name="connsiteX45" fmla="*/ 87168 w 820593"/>
              <a:gd name="connsiteY45" fmla="*/ 128587 h 252561"/>
              <a:gd name="connsiteX46" fmla="*/ 58593 w 820593"/>
              <a:gd name="connsiteY46" fmla="*/ 123825 h 252561"/>
              <a:gd name="connsiteX47" fmla="*/ 44306 w 820593"/>
              <a:gd name="connsiteY47" fmla="*/ 119062 h 252561"/>
              <a:gd name="connsiteX48" fmla="*/ 30018 w 820593"/>
              <a:gd name="connsiteY48" fmla="*/ 157162 h 252561"/>
              <a:gd name="connsiteX49" fmla="*/ 15731 w 820593"/>
              <a:gd name="connsiteY49" fmla="*/ 166687 h 252561"/>
              <a:gd name="connsiteX50" fmla="*/ 6206 w 820593"/>
              <a:gd name="connsiteY50" fmla="*/ 200025 h 252561"/>
              <a:gd name="connsiteX51" fmla="*/ 1443 w 820593"/>
              <a:gd name="connsiteY51" fmla="*/ 214312 h 252561"/>
              <a:gd name="connsiteX52" fmla="*/ 25256 w 820593"/>
              <a:gd name="connsiteY52" fmla="*/ 219075 h 252561"/>
              <a:gd name="connsiteX53" fmla="*/ 53831 w 820593"/>
              <a:gd name="connsiteY53" fmla="*/ 247650 h 252561"/>
              <a:gd name="connsiteX54" fmla="*/ 68118 w 820593"/>
              <a:gd name="connsiteY54" fmla="*/ 252412 h 252561"/>
              <a:gd name="connsiteX55" fmla="*/ 77643 w 820593"/>
              <a:gd name="connsiteY55" fmla="*/ 242887 h 2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20593" h="252561">
                <a:moveTo>
                  <a:pt x="820593" y="128587"/>
                </a:moveTo>
                <a:cubicBezTo>
                  <a:pt x="812656" y="131762"/>
                  <a:pt x="805264" y="139172"/>
                  <a:pt x="796781" y="138112"/>
                </a:cubicBezTo>
                <a:cubicBezTo>
                  <a:pt x="784371" y="136561"/>
                  <a:pt x="780577" y="118076"/>
                  <a:pt x="777731" y="109537"/>
                </a:cubicBezTo>
                <a:cubicBezTo>
                  <a:pt x="770417" y="120509"/>
                  <a:pt x="769255" y="128587"/>
                  <a:pt x="753918" y="128587"/>
                </a:cubicBezTo>
                <a:cubicBezTo>
                  <a:pt x="748898" y="128587"/>
                  <a:pt x="744393" y="125412"/>
                  <a:pt x="739631" y="123825"/>
                </a:cubicBezTo>
                <a:cubicBezTo>
                  <a:pt x="734868" y="120650"/>
                  <a:pt x="729112" y="118608"/>
                  <a:pt x="725343" y="114300"/>
                </a:cubicBezTo>
                <a:cubicBezTo>
                  <a:pt x="717805" y="105685"/>
                  <a:pt x="706293" y="85725"/>
                  <a:pt x="706293" y="85725"/>
                </a:cubicBezTo>
                <a:cubicBezTo>
                  <a:pt x="704706" y="90487"/>
                  <a:pt x="702910" y="95185"/>
                  <a:pt x="701531" y="100012"/>
                </a:cubicBezTo>
                <a:cubicBezTo>
                  <a:pt x="692140" y="132881"/>
                  <a:pt x="705780" y="120063"/>
                  <a:pt x="653906" y="114300"/>
                </a:cubicBezTo>
                <a:cubicBezTo>
                  <a:pt x="649143" y="109537"/>
                  <a:pt x="646353" y="100012"/>
                  <a:pt x="639618" y="100012"/>
                </a:cubicBezTo>
                <a:cubicBezTo>
                  <a:pt x="634598" y="100012"/>
                  <a:pt x="636235" y="109473"/>
                  <a:pt x="634856" y="114300"/>
                </a:cubicBezTo>
                <a:cubicBezTo>
                  <a:pt x="633058" y="120594"/>
                  <a:pt x="631681" y="127000"/>
                  <a:pt x="630093" y="133350"/>
                </a:cubicBezTo>
                <a:cubicBezTo>
                  <a:pt x="623743" y="131762"/>
                  <a:pt x="617253" y="126517"/>
                  <a:pt x="611043" y="128587"/>
                </a:cubicBezTo>
                <a:cubicBezTo>
                  <a:pt x="606526" y="130093"/>
                  <a:pt x="592982" y="160936"/>
                  <a:pt x="591993" y="161925"/>
                </a:cubicBezTo>
                <a:cubicBezTo>
                  <a:pt x="588443" y="165475"/>
                  <a:pt x="582468" y="165100"/>
                  <a:pt x="577706" y="166687"/>
                </a:cubicBezTo>
                <a:cubicBezTo>
                  <a:pt x="575847" y="162970"/>
                  <a:pt x="563418" y="140355"/>
                  <a:pt x="563418" y="133350"/>
                </a:cubicBezTo>
                <a:cubicBezTo>
                  <a:pt x="563418" y="120551"/>
                  <a:pt x="566593" y="107950"/>
                  <a:pt x="568181" y="95250"/>
                </a:cubicBezTo>
                <a:cubicBezTo>
                  <a:pt x="570409" y="96735"/>
                  <a:pt x="594898" y="108839"/>
                  <a:pt x="587231" y="119062"/>
                </a:cubicBezTo>
                <a:cubicBezTo>
                  <a:pt x="583304" y="124298"/>
                  <a:pt x="574531" y="122237"/>
                  <a:pt x="568181" y="123825"/>
                </a:cubicBezTo>
                <a:cubicBezTo>
                  <a:pt x="555631" y="117550"/>
                  <a:pt x="542269" y="113379"/>
                  <a:pt x="534843" y="100012"/>
                </a:cubicBezTo>
                <a:cubicBezTo>
                  <a:pt x="529967" y="91235"/>
                  <a:pt x="528493" y="80962"/>
                  <a:pt x="525318" y="71437"/>
                </a:cubicBezTo>
                <a:cubicBezTo>
                  <a:pt x="523508" y="66007"/>
                  <a:pt x="518968" y="61912"/>
                  <a:pt x="515793" y="57150"/>
                </a:cubicBezTo>
                <a:cubicBezTo>
                  <a:pt x="512618" y="61912"/>
                  <a:pt x="511582" y="69311"/>
                  <a:pt x="506268" y="71437"/>
                </a:cubicBezTo>
                <a:cubicBezTo>
                  <a:pt x="501607" y="73301"/>
                  <a:pt x="495063" y="70637"/>
                  <a:pt x="491981" y="66675"/>
                </a:cubicBezTo>
                <a:cubicBezTo>
                  <a:pt x="483264" y="55467"/>
                  <a:pt x="480807" y="40389"/>
                  <a:pt x="472931" y="28575"/>
                </a:cubicBezTo>
                <a:cubicBezTo>
                  <a:pt x="459670" y="8683"/>
                  <a:pt x="467454" y="18334"/>
                  <a:pt x="449118" y="0"/>
                </a:cubicBezTo>
                <a:cubicBezTo>
                  <a:pt x="438006" y="33337"/>
                  <a:pt x="449118" y="25400"/>
                  <a:pt x="425306" y="33337"/>
                </a:cubicBezTo>
                <a:cubicBezTo>
                  <a:pt x="406948" y="5801"/>
                  <a:pt x="418570" y="16597"/>
                  <a:pt x="411018" y="61912"/>
                </a:cubicBezTo>
                <a:cubicBezTo>
                  <a:pt x="408030" y="79843"/>
                  <a:pt x="407658" y="75733"/>
                  <a:pt x="391968" y="80962"/>
                </a:cubicBezTo>
                <a:cubicBezTo>
                  <a:pt x="387206" y="77787"/>
                  <a:pt x="381345" y="75834"/>
                  <a:pt x="377681" y="71437"/>
                </a:cubicBezTo>
                <a:cubicBezTo>
                  <a:pt x="363313" y="54195"/>
                  <a:pt x="371644" y="38435"/>
                  <a:pt x="363393" y="71437"/>
                </a:cubicBezTo>
                <a:cubicBezTo>
                  <a:pt x="357043" y="69850"/>
                  <a:pt x="350026" y="69922"/>
                  <a:pt x="344343" y="66675"/>
                </a:cubicBezTo>
                <a:cubicBezTo>
                  <a:pt x="338495" y="63333"/>
                  <a:pt x="336791" y="52387"/>
                  <a:pt x="330056" y="52387"/>
                </a:cubicBezTo>
                <a:cubicBezTo>
                  <a:pt x="325036" y="52387"/>
                  <a:pt x="327784" y="62316"/>
                  <a:pt x="325293" y="66675"/>
                </a:cubicBezTo>
                <a:cubicBezTo>
                  <a:pt x="313081" y="88046"/>
                  <a:pt x="315318" y="84288"/>
                  <a:pt x="296718" y="90487"/>
                </a:cubicBezTo>
                <a:cubicBezTo>
                  <a:pt x="290368" y="88900"/>
                  <a:pt x="283281" y="82357"/>
                  <a:pt x="277668" y="85725"/>
                </a:cubicBezTo>
                <a:cubicBezTo>
                  <a:pt x="245920" y="104775"/>
                  <a:pt x="304655" y="112713"/>
                  <a:pt x="253856" y="100012"/>
                </a:cubicBezTo>
                <a:cubicBezTo>
                  <a:pt x="249093" y="96837"/>
                  <a:pt x="243144" y="94957"/>
                  <a:pt x="239568" y="90487"/>
                </a:cubicBezTo>
                <a:cubicBezTo>
                  <a:pt x="226200" y="73777"/>
                  <a:pt x="246588" y="72273"/>
                  <a:pt x="220518" y="80962"/>
                </a:cubicBezTo>
                <a:cubicBezTo>
                  <a:pt x="212158" y="106047"/>
                  <a:pt x="222620" y="90487"/>
                  <a:pt x="196706" y="90487"/>
                </a:cubicBezTo>
                <a:cubicBezTo>
                  <a:pt x="191686" y="90487"/>
                  <a:pt x="187181" y="93662"/>
                  <a:pt x="182418" y="95250"/>
                </a:cubicBezTo>
                <a:cubicBezTo>
                  <a:pt x="177656" y="93662"/>
                  <a:pt x="172621" y="92732"/>
                  <a:pt x="168131" y="90487"/>
                </a:cubicBezTo>
                <a:cubicBezTo>
                  <a:pt x="145236" y="79039"/>
                  <a:pt x="155749" y="69524"/>
                  <a:pt x="149081" y="109537"/>
                </a:cubicBezTo>
                <a:cubicBezTo>
                  <a:pt x="132043" y="106130"/>
                  <a:pt x="123244" y="107514"/>
                  <a:pt x="110981" y="95250"/>
                </a:cubicBezTo>
                <a:cubicBezTo>
                  <a:pt x="106934" y="91202"/>
                  <a:pt x="104631" y="85725"/>
                  <a:pt x="101456" y="80962"/>
                </a:cubicBezTo>
                <a:cubicBezTo>
                  <a:pt x="89861" y="115747"/>
                  <a:pt x="94366" y="99797"/>
                  <a:pt x="87168" y="128587"/>
                </a:cubicBezTo>
                <a:cubicBezTo>
                  <a:pt x="77643" y="127000"/>
                  <a:pt x="68019" y="125920"/>
                  <a:pt x="58593" y="123825"/>
                </a:cubicBezTo>
                <a:cubicBezTo>
                  <a:pt x="53693" y="122736"/>
                  <a:pt x="48611" y="116479"/>
                  <a:pt x="44306" y="119062"/>
                </a:cubicBezTo>
                <a:cubicBezTo>
                  <a:pt x="31688" y="126632"/>
                  <a:pt x="36655" y="147206"/>
                  <a:pt x="30018" y="157162"/>
                </a:cubicBezTo>
                <a:cubicBezTo>
                  <a:pt x="26843" y="161924"/>
                  <a:pt x="20493" y="163512"/>
                  <a:pt x="15731" y="166687"/>
                </a:cubicBezTo>
                <a:cubicBezTo>
                  <a:pt x="-12812" y="157174"/>
                  <a:pt x="6206" y="158739"/>
                  <a:pt x="6206" y="200025"/>
                </a:cubicBezTo>
                <a:cubicBezTo>
                  <a:pt x="6206" y="205045"/>
                  <a:pt x="3031" y="209550"/>
                  <a:pt x="1443" y="214312"/>
                </a:cubicBezTo>
                <a:cubicBezTo>
                  <a:pt x="9381" y="215900"/>
                  <a:pt x="18427" y="214729"/>
                  <a:pt x="25256" y="219075"/>
                </a:cubicBezTo>
                <a:cubicBezTo>
                  <a:pt x="36620" y="226307"/>
                  <a:pt x="41052" y="243391"/>
                  <a:pt x="53831" y="247650"/>
                </a:cubicBezTo>
                <a:cubicBezTo>
                  <a:pt x="58593" y="249237"/>
                  <a:pt x="63196" y="253397"/>
                  <a:pt x="68118" y="252412"/>
                </a:cubicBezTo>
                <a:cubicBezTo>
                  <a:pt x="72521" y="251531"/>
                  <a:pt x="74468" y="246062"/>
                  <a:pt x="77643" y="2428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4748213" y="3271838"/>
            <a:ext cx="204787" cy="85725"/>
          </a:xfrm>
          <a:custGeom>
            <a:avLst/>
            <a:gdLst>
              <a:gd name="connsiteX0" fmla="*/ 0 w 204787"/>
              <a:gd name="connsiteY0" fmla="*/ 28575 h 85725"/>
              <a:gd name="connsiteX1" fmla="*/ 38100 w 204787"/>
              <a:gd name="connsiteY1" fmla="*/ 0 h 85725"/>
              <a:gd name="connsiteX2" fmla="*/ 57150 w 204787"/>
              <a:gd name="connsiteY2" fmla="*/ 4762 h 85725"/>
              <a:gd name="connsiteX3" fmla="*/ 71437 w 204787"/>
              <a:gd name="connsiteY3" fmla="*/ 14287 h 85725"/>
              <a:gd name="connsiteX4" fmla="*/ 85725 w 204787"/>
              <a:gd name="connsiteY4" fmla="*/ 9525 h 85725"/>
              <a:gd name="connsiteX5" fmla="*/ 104775 w 204787"/>
              <a:gd name="connsiteY5" fmla="*/ 14287 h 85725"/>
              <a:gd name="connsiteX6" fmla="*/ 119062 w 204787"/>
              <a:gd name="connsiteY6" fmla="*/ 23812 h 85725"/>
              <a:gd name="connsiteX7" fmla="*/ 138112 w 204787"/>
              <a:gd name="connsiteY7" fmla="*/ 33337 h 85725"/>
              <a:gd name="connsiteX8" fmla="*/ 147637 w 204787"/>
              <a:gd name="connsiteY8" fmla="*/ 19050 h 85725"/>
              <a:gd name="connsiteX9" fmla="*/ 157162 w 204787"/>
              <a:gd name="connsiteY9" fmla="*/ 33337 h 85725"/>
              <a:gd name="connsiteX10" fmla="*/ 166687 w 204787"/>
              <a:gd name="connsiteY10" fmla="*/ 71437 h 85725"/>
              <a:gd name="connsiteX11" fmla="*/ 171450 w 204787"/>
              <a:gd name="connsiteY11" fmla="*/ 57150 h 85725"/>
              <a:gd name="connsiteX12" fmla="*/ 200025 w 204787"/>
              <a:gd name="connsiteY12" fmla="*/ 76200 h 85725"/>
              <a:gd name="connsiteX13" fmla="*/ 204787 w 204787"/>
              <a:gd name="connsiteY13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787" h="85725">
                <a:moveTo>
                  <a:pt x="0" y="28575"/>
                </a:moveTo>
                <a:cubicBezTo>
                  <a:pt x="8778" y="19796"/>
                  <a:pt x="21474" y="0"/>
                  <a:pt x="38100" y="0"/>
                </a:cubicBezTo>
                <a:cubicBezTo>
                  <a:pt x="44645" y="0"/>
                  <a:pt x="50800" y="3175"/>
                  <a:pt x="57150" y="4762"/>
                </a:cubicBezTo>
                <a:cubicBezTo>
                  <a:pt x="61912" y="7937"/>
                  <a:pt x="65791" y="13346"/>
                  <a:pt x="71437" y="14287"/>
                </a:cubicBezTo>
                <a:cubicBezTo>
                  <a:pt x="76389" y="15112"/>
                  <a:pt x="80705" y="9525"/>
                  <a:pt x="85725" y="9525"/>
                </a:cubicBezTo>
                <a:cubicBezTo>
                  <a:pt x="92270" y="9525"/>
                  <a:pt x="98425" y="12700"/>
                  <a:pt x="104775" y="14287"/>
                </a:cubicBezTo>
                <a:cubicBezTo>
                  <a:pt x="109537" y="17462"/>
                  <a:pt x="115486" y="19343"/>
                  <a:pt x="119062" y="23812"/>
                </a:cubicBezTo>
                <a:cubicBezTo>
                  <a:pt x="132430" y="40523"/>
                  <a:pt x="112045" y="42027"/>
                  <a:pt x="138112" y="33337"/>
                </a:cubicBezTo>
                <a:cubicBezTo>
                  <a:pt x="141287" y="28575"/>
                  <a:pt x="141913" y="19050"/>
                  <a:pt x="147637" y="19050"/>
                </a:cubicBezTo>
                <a:cubicBezTo>
                  <a:pt x="153361" y="19050"/>
                  <a:pt x="155206" y="27958"/>
                  <a:pt x="157162" y="33337"/>
                </a:cubicBezTo>
                <a:cubicBezTo>
                  <a:pt x="161636" y="45640"/>
                  <a:pt x="166687" y="71437"/>
                  <a:pt x="166687" y="71437"/>
                </a:cubicBezTo>
                <a:cubicBezTo>
                  <a:pt x="168275" y="66675"/>
                  <a:pt x="166688" y="58737"/>
                  <a:pt x="171450" y="57150"/>
                </a:cubicBezTo>
                <a:cubicBezTo>
                  <a:pt x="196859" y="48680"/>
                  <a:pt x="194765" y="63050"/>
                  <a:pt x="200025" y="76200"/>
                </a:cubicBezTo>
                <a:cubicBezTo>
                  <a:pt x="201343" y="79496"/>
                  <a:pt x="203200" y="82550"/>
                  <a:pt x="204787" y="857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5591175" y="2195487"/>
            <a:ext cx="685800" cy="504851"/>
          </a:xfrm>
          <a:custGeom>
            <a:avLst/>
            <a:gdLst>
              <a:gd name="connsiteX0" fmla="*/ 0 w 685800"/>
              <a:gd name="connsiteY0" fmla="*/ 461988 h 504851"/>
              <a:gd name="connsiteX1" fmla="*/ 42863 w 685800"/>
              <a:gd name="connsiteY1" fmla="*/ 419126 h 504851"/>
              <a:gd name="connsiteX2" fmla="*/ 57150 w 685800"/>
              <a:gd name="connsiteY2" fmla="*/ 457226 h 504851"/>
              <a:gd name="connsiteX3" fmla="*/ 61913 w 685800"/>
              <a:gd name="connsiteY3" fmla="*/ 476276 h 504851"/>
              <a:gd name="connsiteX4" fmla="*/ 76200 w 685800"/>
              <a:gd name="connsiteY4" fmla="*/ 481038 h 504851"/>
              <a:gd name="connsiteX5" fmla="*/ 90488 w 685800"/>
              <a:gd name="connsiteY5" fmla="*/ 452463 h 504851"/>
              <a:gd name="connsiteX6" fmla="*/ 104775 w 685800"/>
              <a:gd name="connsiteY6" fmla="*/ 442938 h 504851"/>
              <a:gd name="connsiteX7" fmla="*/ 123825 w 685800"/>
              <a:gd name="connsiteY7" fmla="*/ 452463 h 504851"/>
              <a:gd name="connsiteX8" fmla="*/ 147638 w 685800"/>
              <a:gd name="connsiteY8" fmla="*/ 471513 h 504851"/>
              <a:gd name="connsiteX9" fmla="*/ 171450 w 685800"/>
              <a:gd name="connsiteY9" fmla="*/ 447701 h 504851"/>
              <a:gd name="connsiteX10" fmla="*/ 190500 w 685800"/>
              <a:gd name="connsiteY10" fmla="*/ 485801 h 504851"/>
              <a:gd name="connsiteX11" fmla="*/ 200025 w 685800"/>
              <a:gd name="connsiteY11" fmla="*/ 500088 h 504851"/>
              <a:gd name="connsiteX12" fmla="*/ 214313 w 685800"/>
              <a:gd name="connsiteY12" fmla="*/ 504851 h 504851"/>
              <a:gd name="connsiteX13" fmla="*/ 242888 w 685800"/>
              <a:gd name="connsiteY13" fmla="*/ 471513 h 504851"/>
              <a:gd name="connsiteX14" fmla="*/ 280988 w 685800"/>
              <a:gd name="connsiteY14" fmla="*/ 466751 h 504851"/>
              <a:gd name="connsiteX15" fmla="*/ 285750 w 685800"/>
              <a:gd name="connsiteY15" fmla="*/ 452463 h 504851"/>
              <a:gd name="connsiteX16" fmla="*/ 271463 w 685800"/>
              <a:gd name="connsiteY16" fmla="*/ 447701 h 504851"/>
              <a:gd name="connsiteX17" fmla="*/ 257175 w 685800"/>
              <a:gd name="connsiteY17" fmla="*/ 438176 h 504851"/>
              <a:gd name="connsiteX18" fmla="*/ 257175 w 685800"/>
              <a:gd name="connsiteY18" fmla="*/ 409601 h 504851"/>
              <a:gd name="connsiteX19" fmla="*/ 285750 w 685800"/>
              <a:gd name="connsiteY19" fmla="*/ 400076 h 504851"/>
              <a:gd name="connsiteX20" fmla="*/ 300038 w 685800"/>
              <a:gd name="connsiteY20" fmla="*/ 395313 h 504851"/>
              <a:gd name="connsiteX21" fmla="*/ 314325 w 685800"/>
              <a:gd name="connsiteY21" fmla="*/ 390551 h 504851"/>
              <a:gd name="connsiteX22" fmla="*/ 295275 w 685800"/>
              <a:gd name="connsiteY22" fmla="*/ 361976 h 504851"/>
              <a:gd name="connsiteX23" fmla="*/ 290513 w 685800"/>
              <a:gd name="connsiteY23" fmla="*/ 347688 h 504851"/>
              <a:gd name="connsiteX24" fmla="*/ 300038 w 685800"/>
              <a:gd name="connsiteY24" fmla="*/ 333401 h 504851"/>
              <a:gd name="connsiteX25" fmla="*/ 328613 w 685800"/>
              <a:gd name="connsiteY25" fmla="*/ 314351 h 504851"/>
              <a:gd name="connsiteX26" fmla="*/ 352425 w 685800"/>
              <a:gd name="connsiteY26" fmla="*/ 319113 h 504851"/>
              <a:gd name="connsiteX27" fmla="*/ 361950 w 685800"/>
              <a:gd name="connsiteY27" fmla="*/ 304826 h 504851"/>
              <a:gd name="connsiteX28" fmla="*/ 381000 w 685800"/>
              <a:gd name="connsiteY28" fmla="*/ 300063 h 504851"/>
              <a:gd name="connsiteX29" fmla="*/ 395288 w 685800"/>
              <a:gd name="connsiteY29" fmla="*/ 295301 h 504851"/>
              <a:gd name="connsiteX30" fmla="*/ 404813 w 685800"/>
              <a:gd name="connsiteY30" fmla="*/ 276251 h 504851"/>
              <a:gd name="connsiteX31" fmla="*/ 419100 w 685800"/>
              <a:gd name="connsiteY31" fmla="*/ 261963 h 504851"/>
              <a:gd name="connsiteX32" fmla="*/ 438150 w 685800"/>
              <a:gd name="connsiteY32" fmla="*/ 242913 h 504851"/>
              <a:gd name="connsiteX33" fmla="*/ 452438 w 685800"/>
              <a:gd name="connsiteY33" fmla="*/ 257201 h 504851"/>
              <a:gd name="connsiteX34" fmla="*/ 461963 w 685800"/>
              <a:gd name="connsiteY34" fmla="*/ 271488 h 504851"/>
              <a:gd name="connsiteX35" fmla="*/ 471488 w 685800"/>
              <a:gd name="connsiteY35" fmla="*/ 242913 h 504851"/>
              <a:gd name="connsiteX36" fmla="*/ 528638 w 685800"/>
              <a:gd name="connsiteY36" fmla="*/ 266726 h 504851"/>
              <a:gd name="connsiteX37" fmla="*/ 552450 w 685800"/>
              <a:gd name="connsiteY37" fmla="*/ 238151 h 504851"/>
              <a:gd name="connsiteX38" fmla="*/ 571500 w 685800"/>
              <a:gd name="connsiteY38" fmla="*/ 228626 h 504851"/>
              <a:gd name="connsiteX39" fmla="*/ 585788 w 685800"/>
              <a:gd name="connsiteY39" fmla="*/ 238151 h 504851"/>
              <a:gd name="connsiteX40" fmla="*/ 600075 w 685800"/>
              <a:gd name="connsiteY40" fmla="*/ 204813 h 504851"/>
              <a:gd name="connsiteX41" fmla="*/ 609600 w 685800"/>
              <a:gd name="connsiteY41" fmla="*/ 190526 h 504851"/>
              <a:gd name="connsiteX42" fmla="*/ 614363 w 685800"/>
              <a:gd name="connsiteY42" fmla="*/ 176238 h 504851"/>
              <a:gd name="connsiteX43" fmla="*/ 642938 w 685800"/>
              <a:gd name="connsiteY43" fmla="*/ 171476 h 504851"/>
              <a:gd name="connsiteX44" fmla="*/ 657225 w 685800"/>
              <a:gd name="connsiteY44" fmla="*/ 142901 h 504851"/>
              <a:gd name="connsiteX45" fmla="*/ 661988 w 685800"/>
              <a:gd name="connsiteY45" fmla="*/ 109563 h 504851"/>
              <a:gd name="connsiteX46" fmla="*/ 685800 w 685800"/>
              <a:gd name="connsiteY46" fmla="*/ 104801 h 504851"/>
              <a:gd name="connsiteX47" fmla="*/ 666750 w 685800"/>
              <a:gd name="connsiteY47" fmla="*/ 76226 h 504851"/>
              <a:gd name="connsiteX48" fmla="*/ 661988 w 685800"/>
              <a:gd name="connsiteY48" fmla="*/ 61938 h 504851"/>
              <a:gd name="connsiteX49" fmla="*/ 652463 w 685800"/>
              <a:gd name="connsiteY49" fmla="*/ 47651 h 504851"/>
              <a:gd name="connsiteX50" fmla="*/ 666750 w 685800"/>
              <a:gd name="connsiteY50" fmla="*/ 38126 h 504851"/>
              <a:gd name="connsiteX51" fmla="*/ 681038 w 685800"/>
              <a:gd name="connsiteY51" fmla="*/ 33363 h 504851"/>
              <a:gd name="connsiteX52" fmla="*/ 685800 w 685800"/>
              <a:gd name="connsiteY52" fmla="*/ 19076 h 504851"/>
              <a:gd name="connsiteX53" fmla="*/ 676275 w 685800"/>
              <a:gd name="connsiteY53" fmla="*/ 26 h 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85800" h="504851">
                <a:moveTo>
                  <a:pt x="0" y="461988"/>
                </a:moveTo>
                <a:cubicBezTo>
                  <a:pt x="27282" y="418338"/>
                  <a:pt x="9284" y="427520"/>
                  <a:pt x="42863" y="419126"/>
                </a:cubicBezTo>
                <a:cubicBezTo>
                  <a:pt x="57573" y="441190"/>
                  <a:pt x="50284" y="426328"/>
                  <a:pt x="57150" y="457226"/>
                </a:cubicBezTo>
                <a:cubicBezTo>
                  <a:pt x="58570" y="463616"/>
                  <a:pt x="57824" y="471165"/>
                  <a:pt x="61913" y="476276"/>
                </a:cubicBezTo>
                <a:cubicBezTo>
                  <a:pt x="65049" y="480196"/>
                  <a:pt x="71438" y="479451"/>
                  <a:pt x="76200" y="481038"/>
                </a:cubicBezTo>
                <a:cubicBezTo>
                  <a:pt x="80074" y="469419"/>
                  <a:pt x="81257" y="461695"/>
                  <a:pt x="90488" y="452463"/>
                </a:cubicBezTo>
                <a:cubicBezTo>
                  <a:pt x="94535" y="448416"/>
                  <a:pt x="100013" y="446113"/>
                  <a:pt x="104775" y="442938"/>
                </a:cubicBezTo>
                <a:cubicBezTo>
                  <a:pt x="111125" y="446113"/>
                  <a:pt x="118371" y="447918"/>
                  <a:pt x="123825" y="452463"/>
                </a:cubicBezTo>
                <a:cubicBezTo>
                  <a:pt x="152546" y="476398"/>
                  <a:pt x="113526" y="460144"/>
                  <a:pt x="147638" y="471513"/>
                </a:cubicBezTo>
                <a:cubicBezTo>
                  <a:pt x="158750" y="438176"/>
                  <a:pt x="147638" y="439763"/>
                  <a:pt x="171450" y="447701"/>
                </a:cubicBezTo>
                <a:cubicBezTo>
                  <a:pt x="177800" y="460401"/>
                  <a:pt x="182624" y="473987"/>
                  <a:pt x="190500" y="485801"/>
                </a:cubicBezTo>
                <a:cubicBezTo>
                  <a:pt x="193675" y="490563"/>
                  <a:pt x="195556" y="496512"/>
                  <a:pt x="200025" y="500088"/>
                </a:cubicBezTo>
                <a:cubicBezTo>
                  <a:pt x="203945" y="503224"/>
                  <a:pt x="209550" y="503263"/>
                  <a:pt x="214313" y="504851"/>
                </a:cubicBezTo>
                <a:cubicBezTo>
                  <a:pt x="225908" y="470066"/>
                  <a:pt x="214098" y="478711"/>
                  <a:pt x="242888" y="471513"/>
                </a:cubicBezTo>
                <a:cubicBezTo>
                  <a:pt x="276893" y="482848"/>
                  <a:pt x="265894" y="489392"/>
                  <a:pt x="280988" y="466751"/>
                </a:cubicBezTo>
                <a:cubicBezTo>
                  <a:pt x="282575" y="461988"/>
                  <a:pt x="287995" y="456953"/>
                  <a:pt x="285750" y="452463"/>
                </a:cubicBezTo>
                <a:cubicBezTo>
                  <a:pt x="283505" y="447973"/>
                  <a:pt x="275953" y="449946"/>
                  <a:pt x="271463" y="447701"/>
                </a:cubicBezTo>
                <a:cubicBezTo>
                  <a:pt x="266343" y="445141"/>
                  <a:pt x="261938" y="441351"/>
                  <a:pt x="257175" y="438176"/>
                </a:cubicBezTo>
                <a:cubicBezTo>
                  <a:pt x="254733" y="430850"/>
                  <a:pt x="246918" y="416927"/>
                  <a:pt x="257175" y="409601"/>
                </a:cubicBezTo>
                <a:cubicBezTo>
                  <a:pt x="265345" y="403765"/>
                  <a:pt x="276225" y="403251"/>
                  <a:pt x="285750" y="400076"/>
                </a:cubicBezTo>
                <a:lnTo>
                  <a:pt x="300038" y="395313"/>
                </a:lnTo>
                <a:lnTo>
                  <a:pt x="314325" y="390551"/>
                </a:lnTo>
                <a:cubicBezTo>
                  <a:pt x="303002" y="356577"/>
                  <a:pt x="319058" y="397651"/>
                  <a:pt x="295275" y="361976"/>
                </a:cubicBezTo>
                <a:cubicBezTo>
                  <a:pt x="292490" y="357799"/>
                  <a:pt x="292100" y="352451"/>
                  <a:pt x="290513" y="347688"/>
                </a:cubicBezTo>
                <a:cubicBezTo>
                  <a:pt x="293688" y="342926"/>
                  <a:pt x="295730" y="337170"/>
                  <a:pt x="300038" y="333401"/>
                </a:cubicBezTo>
                <a:cubicBezTo>
                  <a:pt x="308653" y="325863"/>
                  <a:pt x="328613" y="314351"/>
                  <a:pt x="328613" y="314351"/>
                </a:cubicBezTo>
                <a:cubicBezTo>
                  <a:pt x="336550" y="315938"/>
                  <a:pt x="344642" y="321337"/>
                  <a:pt x="352425" y="319113"/>
                </a:cubicBezTo>
                <a:cubicBezTo>
                  <a:pt x="357928" y="317541"/>
                  <a:pt x="357188" y="308001"/>
                  <a:pt x="361950" y="304826"/>
                </a:cubicBezTo>
                <a:cubicBezTo>
                  <a:pt x="367396" y="301195"/>
                  <a:pt x="374706" y="301861"/>
                  <a:pt x="381000" y="300063"/>
                </a:cubicBezTo>
                <a:cubicBezTo>
                  <a:pt x="385827" y="298684"/>
                  <a:pt x="390525" y="296888"/>
                  <a:pt x="395288" y="295301"/>
                </a:cubicBezTo>
                <a:cubicBezTo>
                  <a:pt x="398463" y="288951"/>
                  <a:pt x="400687" y="282028"/>
                  <a:pt x="404813" y="276251"/>
                </a:cubicBezTo>
                <a:cubicBezTo>
                  <a:pt x="408728" y="270770"/>
                  <a:pt x="415364" y="267567"/>
                  <a:pt x="419100" y="261963"/>
                </a:cubicBezTo>
                <a:cubicBezTo>
                  <a:pt x="433614" y="240192"/>
                  <a:pt x="410937" y="251985"/>
                  <a:pt x="438150" y="242913"/>
                </a:cubicBezTo>
                <a:cubicBezTo>
                  <a:pt x="442913" y="247676"/>
                  <a:pt x="448126" y="252027"/>
                  <a:pt x="452438" y="257201"/>
                </a:cubicBezTo>
                <a:cubicBezTo>
                  <a:pt x="456102" y="261598"/>
                  <a:pt x="457384" y="274922"/>
                  <a:pt x="461963" y="271488"/>
                </a:cubicBezTo>
                <a:cubicBezTo>
                  <a:pt x="469995" y="265464"/>
                  <a:pt x="471488" y="242913"/>
                  <a:pt x="471488" y="242913"/>
                </a:cubicBezTo>
                <a:cubicBezTo>
                  <a:pt x="519780" y="259011"/>
                  <a:pt x="501819" y="248847"/>
                  <a:pt x="528638" y="266726"/>
                </a:cubicBezTo>
                <a:cubicBezTo>
                  <a:pt x="536233" y="255333"/>
                  <a:pt x="540782" y="246485"/>
                  <a:pt x="552450" y="238151"/>
                </a:cubicBezTo>
                <a:cubicBezTo>
                  <a:pt x="558227" y="234025"/>
                  <a:pt x="565150" y="231801"/>
                  <a:pt x="571500" y="228626"/>
                </a:cubicBezTo>
                <a:cubicBezTo>
                  <a:pt x="576263" y="231801"/>
                  <a:pt x="580175" y="239274"/>
                  <a:pt x="585788" y="238151"/>
                </a:cubicBezTo>
                <a:cubicBezTo>
                  <a:pt x="595129" y="236283"/>
                  <a:pt x="598286" y="208986"/>
                  <a:pt x="600075" y="204813"/>
                </a:cubicBezTo>
                <a:cubicBezTo>
                  <a:pt x="602330" y="199552"/>
                  <a:pt x="607040" y="195645"/>
                  <a:pt x="609600" y="190526"/>
                </a:cubicBezTo>
                <a:cubicBezTo>
                  <a:pt x="611845" y="186036"/>
                  <a:pt x="610004" y="178729"/>
                  <a:pt x="614363" y="176238"/>
                </a:cubicBezTo>
                <a:cubicBezTo>
                  <a:pt x="622747" y="171447"/>
                  <a:pt x="633413" y="173063"/>
                  <a:pt x="642938" y="171476"/>
                </a:cubicBezTo>
                <a:cubicBezTo>
                  <a:pt x="650966" y="159434"/>
                  <a:pt x="654408" y="156985"/>
                  <a:pt x="657225" y="142901"/>
                </a:cubicBezTo>
                <a:cubicBezTo>
                  <a:pt x="659427" y="131893"/>
                  <a:pt x="655253" y="118543"/>
                  <a:pt x="661988" y="109563"/>
                </a:cubicBezTo>
                <a:cubicBezTo>
                  <a:pt x="666845" y="103087"/>
                  <a:pt x="677863" y="106388"/>
                  <a:pt x="685800" y="104801"/>
                </a:cubicBezTo>
                <a:cubicBezTo>
                  <a:pt x="674477" y="70827"/>
                  <a:pt x="690533" y="111901"/>
                  <a:pt x="666750" y="76226"/>
                </a:cubicBezTo>
                <a:cubicBezTo>
                  <a:pt x="663965" y="72049"/>
                  <a:pt x="664233" y="66428"/>
                  <a:pt x="661988" y="61938"/>
                </a:cubicBezTo>
                <a:cubicBezTo>
                  <a:pt x="659428" y="56819"/>
                  <a:pt x="655638" y="52413"/>
                  <a:pt x="652463" y="47651"/>
                </a:cubicBezTo>
                <a:cubicBezTo>
                  <a:pt x="657225" y="44476"/>
                  <a:pt x="661631" y="40686"/>
                  <a:pt x="666750" y="38126"/>
                </a:cubicBezTo>
                <a:cubicBezTo>
                  <a:pt x="671240" y="35881"/>
                  <a:pt x="677488" y="36913"/>
                  <a:pt x="681038" y="33363"/>
                </a:cubicBezTo>
                <a:cubicBezTo>
                  <a:pt x="684588" y="29813"/>
                  <a:pt x="684213" y="23838"/>
                  <a:pt x="685800" y="19076"/>
                </a:cubicBezTo>
                <a:cubicBezTo>
                  <a:pt x="680653" y="-1514"/>
                  <a:pt x="687583" y="26"/>
                  <a:pt x="676275" y="2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319838" y="1990196"/>
            <a:ext cx="176212" cy="57679"/>
          </a:xfrm>
          <a:custGeom>
            <a:avLst/>
            <a:gdLst>
              <a:gd name="connsiteX0" fmla="*/ 0 w 176212"/>
              <a:gd name="connsiteY0" fmla="*/ 57679 h 57679"/>
              <a:gd name="connsiteX1" fmla="*/ 4762 w 176212"/>
              <a:gd name="connsiteY1" fmla="*/ 24342 h 57679"/>
              <a:gd name="connsiteX2" fmla="*/ 9525 w 176212"/>
              <a:gd name="connsiteY2" fmla="*/ 10054 h 57679"/>
              <a:gd name="connsiteX3" fmla="*/ 28575 w 176212"/>
              <a:gd name="connsiteY3" fmla="*/ 5292 h 57679"/>
              <a:gd name="connsiteX4" fmla="*/ 42862 w 176212"/>
              <a:gd name="connsiteY4" fmla="*/ 10054 h 57679"/>
              <a:gd name="connsiteX5" fmla="*/ 52387 w 176212"/>
              <a:gd name="connsiteY5" fmla="*/ 24342 h 57679"/>
              <a:gd name="connsiteX6" fmla="*/ 66675 w 176212"/>
              <a:gd name="connsiteY6" fmla="*/ 33867 h 57679"/>
              <a:gd name="connsiteX7" fmla="*/ 80962 w 176212"/>
              <a:gd name="connsiteY7" fmla="*/ 14817 h 57679"/>
              <a:gd name="connsiteX8" fmla="*/ 90487 w 176212"/>
              <a:gd name="connsiteY8" fmla="*/ 529 h 57679"/>
              <a:gd name="connsiteX9" fmla="*/ 114300 w 176212"/>
              <a:gd name="connsiteY9" fmla="*/ 5292 h 57679"/>
              <a:gd name="connsiteX10" fmla="*/ 138112 w 176212"/>
              <a:gd name="connsiteY10" fmla="*/ 529 h 57679"/>
              <a:gd name="connsiteX11" fmla="*/ 176212 w 176212"/>
              <a:gd name="connsiteY11" fmla="*/ 5292 h 5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12" h="57679">
                <a:moveTo>
                  <a:pt x="0" y="57679"/>
                </a:moveTo>
                <a:cubicBezTo>
                  <a:pt x="1587" y="46567"/>
                  <a:pt x="2561" y="35349"/>
                  <a:pt x="4762" y="24342"/>
                </a:cubicBezTo>
                <a:cubicBezTo>
                  <a:pt x="5747" y="19419"/>
                  <a:pt x="5605" y="13190"/>
                  <a:pt x="9525" y="10054"/>
                </a:cubicBezTo>
                <a:cubicBezTo>
                  <a:pt x="14636" y="5965"/>
                  <a:pt x="22225" y="6879"/>
                  <a:pt x="28575" y="5292"/>
                </a:cubicBezTo>
                <a:cubicBezTo>
                  <a:pt x="33337" y="6879"/>
                  <a:pt x="38942" y="6918"/>
                  <a:pt x="42862" y="10054"/>
                </a:cubicBezTo>
                <a:cubicBezTo>
                  <a:pt x="47332" y="13630"/>
                  <a:pt x="48340" y="20295"/>
                  <a:pt x="52387" y="24342"/>
                </a:cubicBezTo>
                <a:cubicBezTo>
                  <a:pt x="56434" y="28389"/>
                  <a:pt x="61912" y="30692"/>
                  <a:pt x="66675" y="33867"/>
                </a:cubicBezTo>
                <a:cubicBezTo>
                  <a:pt x="71437" y="27517"/>
                  <a:pt x="76349" y="21276"/>
                  <a:pt x="80962" y="14817"/>
                </a:cubicBezTo>
                <a:cubicBezTo>
                  <a:pt x="84289" y="10159"/>
                  <a:pt x="84983" y="2101"/>
                  <a:pt x="90487" y="529"/>
                </a:cubicBezTo>
                <a:cubicBezTo>
                  <a:pt x="98270" y="-1695"/>
                  <a:pt x="106362" y="3704"/>
                  <a:pt x="114300" y="5292"/>
                </a:cubicBezTo>
                <a:cubicBezTo>
                  <a:pt x="152399" y="30692"/>
                  <a:pt x="106362" y="6879"/>
                  <a:pt x="138112" y="529"/>
                </a:cubicBezTo>
                <a:cubicBezTo>
                  <a:pt x="150662" y="-1981"/>
                  <a:pt x="176212" y="5292"/>
                  <a:pt x="176212" y="529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4962525" y="3395663"/>
            <a:ext cx="471488" cy="1647825"/>
          </a:xfrm>
          <a:custGeom>
            <a:avLst/>
            <a:gdLst>
              <a:gd name="connsiteX0" fmla="*/ 0 w 471488"/>
              <a:gd name="connsiteY0" fmla="*/ 0 h 1647825"/>
              <a:gd name="connsiteX1" fmla="*/ 76200 w 471488"/>
              <a:gd name="connsiteY1" fmla="*/ 4762 h 1647825"/>
              <a:gd name="connsiteX2" fmla="*/ 90488 w 471488"/>
              <a:gd name="connsiteY2" fmla="*/ 9525 h 1647825"/>
              <a:gd name="connsiteX3" fmla="*/ 100013 w 471488"/>
              <a:gd name="connsiteY3" fmla="*/ 42862 h 1647825"/>
              <a:gd name="connsiteX4" fmla="*/ 114300 w 471488"/>
              <a:gd name="connsiteY4" fmla="*/ 47625 h 1647825"/>
              <a:gd name="connsiteX5" fmla="*/ 171450 w 471488"/>
              <a:gd name="connsiteY5" fmla="*/ 52387 h 1647825"/>
              <a:gd name="connsiteX6" fmla="*/ 176213 w 471488"/>
              <a:gd name="connsiteY6" fmla="*/ 66675 h 1647825"/>
              <a:gd name="connsiteX7" fmla="*/ 166688 w 471488"/>
              <a:gd name="connsiteY7" fmla="*/ 100012 h 1647825"/>
              <a:gd name="connsiteX8" fmla="*/ 171450 w 471488"/>
              <a:gd name="connsiteY8" fmla="*/ 128587 h 1647825"/>
              <a:gd name="connsiteX9" fmla="*/ 209550 w 471488"/>
              <a:gd name="connsiteY9" fmla="*/ 161925 h 1647825"/>
              <a:gd name="connsiteX10" fmla="*/ 223838 w 471488"/>
              <a:gd name="connsiteY10" fmla="*/ 171450 h 1647825"/>
              <a:gd name="connsiteX11" fmla="*/ 238125 w 471488"/>
              <a:gd name="connsiteY11" fmla="*/ 180975 h 1647825"/>
              <a:gd name="connsiteX12" fmla="*/ 252413 w 471488"/>
              <a:gd name="connsiteY12" fmla="*/ 185737 h 1647825"/>
              <a:gd name="connsiteX13" fmla="*/ 276225 w 471488"/>
              <a:gd name="connsiteY13" fmla="*/ 209550 h 1647825"/>
              <a:gd name="connsiteX14" fmla="*/ 266700 w 471488"/>
              <a:gd name="connsiteY14" fmla="*/ 228600 h 1647825"/>
              <a:gd name="connsiteX15" fmla="*/ 176213 w 471488"/>
              <a:gd name="connsiteY15" fmla="*/ 233362 h 1647825"/>
              <a:gd name="connsiteX16" fmla="*/ 190500 w 471488"/>
              <a:gd name="connsiteY16" fmla="*/ 280987 h 1647825"/>
              <a:gd name="connsiteX17" fmla="*/ 200025 w 471488"/>
              <a:gd name="connsiteY17" fmla="*/ 295275 h 1647825"/>
              <a:gd name="connsiteX18" fmla="*/ 214313 w 471488"/>
              <a:gd name="connsiteY18" fmla="*/ 304800 h 1647825"/>
              <a:gd name="connsiteX19" fmla="*/ 257175 w 471488"/>
              <a:gd name="connsiteY19" fmla="*/ 338137 h 1647825"/>
              <a:gd name="connsiteX20" fmla="*/ 290513 w 471488"/>
              <a:gd name="connsiteY20" fmla="*/ 352425 h 1647825"/>
              <a:gd name="connsiteX21" fmla="*/ 319088 w 471488"/>
              <a:gd name="connsiteY21" fmla="*/ 371475 h 1647825"/>
              <a:gd name="connsiteX22" fmla="*/ 333375 w 471488"/>
              <a:gd name="connsiteY22" fmla="*/ 433387 h 1647825"/>
              <a:gd name="connsiteX23" fmla="*/ 347663 w 471488"/>
              <a:gd name="connsiteY23" fmla="*/ 471487 h 1647825"/>
              <a:gd name="connsiteX24" fmla="*/ 376238 w 471488"/>
              <a:gd name="connsiteY24" fmla="*/ 490537 h 1647825"/>
              <a:gd name="connsiteX25" fmla="*/ 390525 w 471488"/>
              <a:gd name="connsiteY25" fmla="*/ 500062 h 1647825"/>
              <a:gd name="connsiteX26" fmla="*/ 404813 w 471488"/>
              <a:gd name="connsiteY26" fmla="*/ 509587 h 1647825"/>
              <a:gd name="connsiteX27" fmla="*/ 404813 w 471488"/>
              <a:gd name="connsiteY27" fmla="*/ 595312 h 1647825"/>
              <a:gd name="connsiteX28" fmla="*/ 447675 w 471488"/>
              <a:gd name="connsiteY28" fmla="*/ 633412 h 1647825"/>
              <a:gd name="connsiteX29" fmla="*/ 466725 w 471488"/>
              <a:gd name="connsiteY29" fmla="*/ 661987 h 1647825"/>
              <a:gd name="connsiteX30" fmla="*/ 457200 w 471488"/>
              <a:gd name="connsiteY30" fmla="*/ 690562 h 1647825"/>
              <a:gd name="connsiteX31" fmla="*/ 461963 w 471488"/>
              <a:gd name="connsiteY31" fmla="*/ 723900 h 1647825"/>
              <a:gd name="connsiteX32" fmla="*/ 466725 w 471488"/>
              <a:gd name="connsiteY32" fmla="*/ 738187 h 1647825"/>
              <a:gd name="connsiteX33" fmla="*/ 471488 w 471488"/>
              <a:gd name="connsiteY33" fmla="*/ 757237 h 1647825"/>
              <a:gd name="connsiteX34" fmla="*/ 466725 w 471488"/>
              <a:gd name="connsiteY34" fmla="*/ 804862 h 1647825"/>
              <a:gd name="connsiteX35" fmla="*/ 457200 w 471488"/>
              <a:gd name="connsiteY35" fmla="*/ 833437 h 1647825"/>
              <a:gd name="connsiteX36" fmla="*/ 447675 w 471488"/>
              <a:gd name="connsiteY36" fmla="*/ 876300 h 1647825"/>
              <a:gd name="connsiteX37" fmla="*/ 442913 w 471488"/>
              <a:gd name="connsiteY37" fmla="*/ 942975 h 1647825"/>
              <a:gd name="connsiteX38" fmla="*/ 433388 w 471488"/>
              <a:gd name="connsiteY38" fmla="*/ 981075 h 1647825"/>
              <a:gd name="connsiteX39" fmla="*/ 428625 w 471488"/>
              <a:gd name="connsiteY39" fmla="*/ 1000125 h 1647825"/>
              <a:gd name="connsiteX40" fmla="*/ 419100 w 471488"/>
              <a:gd name="connsiteY40" fmla="*/ 1028700 h 1647825"/>
              <a:gd name="connsiteX41" fmla="*/ 414338 w 471488"/>
              <a:gd name="connsiteY41" fmla="*/ 1062037 h 1647825"/>
              <a:gd name="connsiteX42" fmla="*/ 409575 w 471488"/>
              <a:gd name="connsiteY42" fmla="*/ 1076325 h 1647825"/>
              <a:gd name="connsiteX43" fmla="*/ 404813 w 471488"/>
              <a:gd name="connsiteY43" fmla="*/ 1200150 h 1647825"/>
              <a:gd name="connsiteX44" fmla="*/ 400050 w 471488"/>
              <a:gd name="connsiteY44" fmla="*/ 1214437 h 1647825"/>
              <a:gd name="connsiteX45" fmla="*/ 390525 w 471488"/>
              <a:gd name="connsiteY45" fmla="*/ 1257300 h 1647825"/>
              <a:gd name="connsiteX46" fmla="*/ 381000 w 471488"/>
              <a:gd name="connsiteY46" fmla="*/ 1285875 h 1647825"/>
              <a:gd name="connsiteX47" fmla="*/ 376238 w 471488"/>
              <a:gd name="connsiteY47" fmla="*/ 1338262 h 1647825"/>
              <a:gd name="connsiteX48" fmla="*/ 371475 w 471488"/>
              <a:gd name="connsiteY48" fmla="*/ 1514475 h 1647825"/>
              <a:gd name="connsiteX49" fmla="*/ 357188 w 471488"/>
              <a:gd name="connsiteY49" fmla="*/ 1543050 h 1647825"/>
              <a:gd name="connsiteX50" fmla="*/ 347663 w 471488"/>
              <a:gd name="connsiteY50" fmla="*/ 1571625 h 1647825"/>
              <a:gd name="connsiteX51" fmla="*/ 342900 w 471488"/>
              <a:gd name="connsiteY51" fmla="*/ 1585912 h 1647825"/>
              <a:gd name="connsiteX52" fmla="*/ 319088 w 471488"/>
              <a:gd name="connsiteY52" fmla="*/ 1628775 h 1647825"/>
              <a:gd name="connsiteX53" fmla="*/ 304800 w 471488"/>
              <a:gd name="connsiteY53" fmla="*/ 1633537 h 1647825"/>
              <a:gd name="connsiteX54" fmla="*/ 276225 w 471488"/>
              <a:gd name="connsiteY54" fmla="*/ 1647825 h 1647825"/>
              <a:gd name="connsiteX55" fmla="*/ 276225 w 471488"/>
              <a:gd name="connsiteY55" fmla="*/ 1643062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1488" h="1647825">
                <a:moveTo>
                  <a:pt x="0" y="0"/>
                </a:moveTo>
                <a:cubicBezTo>
                  <a:pt x="25400" y="1587"/>
                  <a:pt x="50890" y="2098"/>
                  <a:pt x="76200" y="4762"/>
                </a:cubicBezTo>
                <a:cubicBezTo>
                  <a:pt x="81193" y="5288"/>
                  <a:pt x="86938" y="5975"/>
                  <a:pt x="90488" y="9525"/>
                </a:cubicBezTo>
                <a:cubicBezTo>
                  <a:pt x="93106" y="12143"/>
                  <a:pt x="99526" y="42254"/>
                  <a:pt x="100013" y="42862"/>
                </a:cubicBezTo>
                <a:cubicBezTo>
                  <a:pt x="103149" y="46782"/>
                  <a:pt x="109324" y="46962"/>
                  <a:pt x="114300" y="47625"/>
                </a:cubicBezTo>
                <a:cubicBezTo>
                  <a:pt x="133248" y="50151"/>
                  <a:pt x="152400" y="50800"/>
                  <a:pt x="171450" y="52387"/>
                </a:cubicBezTo>
                <a:cubicBezTo>
                  <a:pt x="173038" y="57150"/>
                  <a:pt x="176213" y="61655"/>
                  <a:pt x="176213" y="66675"/>
                </a:cubicBezTo>
                <a:cubicBezTo>
                  <a:pt x="176213" y="72652"/>
                  <a:pt x="168933" y="93276"/>
                  <a:pt x="166688" y="100012"/>
                </a:cubicBezTo>
                <a:cubicBezTo>
                  <a:pt x="168275" y="109537"/>
                  <a:pt x="168397" y="119426"/>
                  <a:pt x="171450" y="128587"/>
                </a:cubicBezTo>
                <a:cubicBezTo>
                  <a:pt x="177120" y="145597"/>
                  <a:pt x="196622" y="153307"/>
                  <a:pt x="209550" y="161925"/>
                </a:cubicBezTo>
                <a:lnTo>
                  <a:pt x="223838" y="171450"/>
                </a:lnTo>
                <a:cubicBezTo>
                  <a:pt x="228600" y="174625"/>
                  <a:pt x="232695" y="179165"/>
                  <a:pt x="238125" y="180975"/>
                </a:cubicBezTo>
                <a:lnTo>
                  <a:pt x="252413" y="185737"/>
                </a:lnTo>
                <a:cubicBezTo>
                  <a:pt x="258763" y="189971"/>
                  <a:pt x="276225" y="198966"/>
                  <a:pt x="276225" y="209550"/>
                </a:cubicBezTo>
                <a:cubicBezTo>
                  <a:pt x="276225" y="216650"/>
                  <a:pt x="273606" y="226956"/>
                  <a:pt x="266700" y="228600"/>
                </a:cubicBezTo>
                <a:cubicBezTo>
                  <a:pt x="237317" y="235596"/>
                  <a:pt x="206375" y="231775"/>
                  <a:pt x="176213" y="233362"/>
                </a:cubicBezTo>
                <a:cubicBezTo>
                  <a:pt x="181035" y="262295"/>
                  <a:pt x="177471" y="258185"/>
                  <a:pt x="190500" y="280987"/>
                </a:cubicBezTo>
                <a:cubicBezTo>
                  <a:pt x="193340" y="285957"/>
                  <a:pt x="195978" y="291228"/>
                  <a:pt x="200025" y="295275"/>
                </a:cubicBezTo>
                <a:cubicBezTo>
                  <a:pt x="204072" y="299322"/>
                  <a:pt x="209916" y="301136"/>
                  <a:pt x="214313" y="304800"/>
                </a:cubicBezTo>
                <a:cubicBezTo>
                  <a:pt x="230751" y="318498"/>
                  <a:pt x="233099" y="330111"/>
                  <a:pt x="257175" y="338137"/>
                </a:cubicBezTo>
                <a:cubicBezTo>
                  <a:pt x="271955" y="343064"/>
                  <a:pt x="275801" y="343598"/>
                  <a:pt x="290513" y="352425"/>
                </a:cubicBezTo>
                <a:cubicBezTo>
                  <a:pt x="300329" y="358315"/>
                  <a:pt x="319088" y="371475"/>
                  <a:pt x="319088" y="371475"/>
                </a:cubicBezTo>
                <a:cubicBezTo>
                  <a:pt x="334007" y="416232"/>
                  <a:pt x="325131" y="383925"/>
                  <a:pt x="333375" y="433387"/>
                </a:cubicBezTo>
                <a:cubicBezTo>
                  <a:pt x="335695" y="447305"/>
                  <a:pt x="336169" y="461430"/>
                  <a:pt x="347663" y="471487"/>
                </a:cubicBezTo>
                <a:cubicBezTo>
                  <a:pt x="356278" y="479025"/>
                  <a:pt x="366713" y="484187"/>
                  <a:pt x="376238" y="490537"/>
                </a:cubicBezTo>
                <a:lnTo>
                  <a:pt x="390525" y="500062"/>
                </a:lnTo>
                <a:lnTo>
                  <a:pt x="404813" y="509587"/>
                </a:lnTo>
                <a:cubicBezTo>
                  <a:pt x="403559" y="523379"/>
                  <a:pt x="394673" y="576481"/>
                  <a:pt x="404813" y="595312"/>
                </a:cubicBezTo>
                <a:cubicBezTo>
                  <a:pt x="413947" y="612275"/>
                  <a:pt x="432160" y="623069"/>
                  <a:pt x="447675" y="633412"/>
                </a:cubicBezTo>
                <a:cubicBezTo>
                  <a:pt x="454025" y="642937"/>
                  <a:pt x="470345" y="651127"/>
                  <a:pt x="466725" y="661987"/>
                </a:cubicBezTo>
                <a:lnTo>
                  <a:pt x="457200" y="690562"/>
                </a:lnTo>
                <a:cubicBezTo>
                  <a:pt x="458788" y="701675"/>
                  <a:pt x="459761" y="712892"/>
                  <a:pt x="461963" y="723900"/>
                </a:cubicBezTo>
                <a:cubicBezTo>
                  <a:pt x="462947" y="728822"/>
                  <a:pt x="465346" y="733360"/>
                  <a:pt x="466725" y="738187"/>
                </a:cubicBezTo>
                <a:cubicBezTo>
                  <a:pt x="468523" y="744481"/>
                  <a:pt x="469900" y="750887"/>
                  <a:pt x="471488" y="757237"/>
                </a:cubicBezTo>
                <a:cubicBezTo>
                  <a:pt x="469900" y="773112"/>
                  <a:pt x="469665" y="789181"/>
                  <a:pt x="466725" y="804862"/>
                </a:cubicBezTo>
                <a:cubicBezTo>
                  <a:pt x="464875" y="814730"/>
                  <a:pt x="459635" y="823696"/>
                  <a:pt x="457200" y="833437"/>
                </a:cubicBezTo>
                <a:cubicBezTo>
                  <a:pt x="450475" y="860340"/>
                  <a:pt x="453722" y="846069"/>
                  <a:pt x="447675" y="876300"/>
                </a:cubicBezTo>
                <a:cubicBezTo>
                  <a:pt x="446088" y="898525"/>
                  <a:pt x="445246" y="920816"/>
                  <a:pt x="442913" y="942975"/>
                </a:cubicBezTo>
                <a:cubicBezTo>
                  <a:pt x="440494" y="965959"/>
                  <a:pt x="438645" y="962675"/>
                  <a:pt x="433388" y="981075"/>
                </a:cubicBezTo>
                <a:cubicBezTo>
                  <a:pt x="431590" y="987369"/>
                  <a:pt x="430506" y="993856"/>
                  <a:pt x="428625" y="1000125"/>
                </a:cubicBezTo>
                <a:cubicBezTo>
                  <a:pt x="425740" y="1009742"/>
                  <a:pt x="419100" y="1028700"/>
                  <a:pt x="419100" y="1028700"/>
                </a:cubicBezTo>
                <a:cubicBezTo>
                  <a:pt x="417513" y="1039812"/>
                  <a:pt x="416539" y="1051030"/>
                  <a:pt x="414338" y="1062037"/>
                </a:cubicBezTo>
                <a:cubicBezTo>
                  <a:pt x="413353" y="1066960"/>
                  <a:pt x="409920" y="1071317"/>
                  <a:pt x="409575" y="1076325"/>
                </a:cubicBezTo>
                <a:cubicBezTo>
                  <a:pt x="406733" y="1117533"/>
                  <a:pt x="407655" y="1158942"/>
                  <a:pt x="404813" y="1200150"/>
                </a:cubicBezTo>
                <a:cubicBezTo>
                  <a:pt x="404468" y="1205158"/>
                  <a:pt x="401268" y="1209567"/>
                  <a:pt x="400050" y="1214437"/>
                </a:cubicBezTo>
                <a:cubicBezTo>
                  <a:pt x="393246" y="1241655"/>
                  <a:pt x="397865" y="1232834"/>
                  <a:pt x="390525" y="1257300"/>
                </a:cubicBezTo>
                <a:cubicBezTo>
                  <a:pt x="387640" y="1266917"/>
                  <a:pt x="381000" y="1285875"/>
                  <a:pt x="381000" y="1285875"/>
                </a:cubicBezTo>
                <a:cubicBezTo>
                  <a:pt x="379413" y="1303337"/>
                  <a:pt x="376968" y="1320743"/>
                  <a:pt x="376238" y="1338262"/>
                </a:cubicBezTo>
                <a:cubicBezTo>
                  <a:pt x="373792" y="1396970"/>
                  <a:pt x="374409" y="1455789"/>
                  <a:pt x="371475" y="1514475"/>
                </a:cubicBezTo>
                <a:cubicBezTo>
                  <a:pt x="370741" y="1529153"/>
                  <a:pt x="362841" y="1530331"/>
                  <a:pt x="357188" y="1543050"/>
                </a:cubicBezTo>
                <a:cubicBezTo>
                  <a:pt x="353110" y="1552225"/>
                  <a:pt x="350838" y="1562100"/>
                  <a:pt x="347663" y="1571625"/>
                </a:cubicBezTo>
                <a:lnTo>
                  <a:pt x="342900" y="1585912"/>
                </a:lnTo>
                <a:cubicBezTo>
                  <a:pt x="338706" y="1598493"/>
                  <a:pt x="331373" y="1624681"/>
                  <a:pt x="319088" y="1628775"/>
                </a:cubicBezTo>
                <a:lnTo>
                  <a:pt x="304800" y="1633537"/>
                </a:lnTo>
                <a:cubicBezTo>
                  <a:pt x="297576" y="1638353"/>
                  <a:pt x="286084" y="1647825"/>
                  <a:pt x="276225" y="1647825"/>
                </a:cubicBezTo>
                <a:cubicBezTo>
                  <a:pt x="274637" y="1647825"/>
                  <a:pt x="276225" y="1644650"/>
                  <a:pt x="276225" y="164306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586538" y="4995863"/>
            <a:ext cx="1047750" cy="414337"/>
          </a:xfrm>
          <a:custGeom>
            <a:avLst/>
            <a:gdLst>
              <a:gd name="connsiteX0" fmla="*/ 14287 w 1047750"/>
              <a:gd name="connsiteY0" fmla="*/ 414337 h 414337"/>
              <a:gd name="connsiteX1" fmla="*/ 0 w 1047750"/>
              <a:gd name="connsiteY1" fmla="*/ 352425 h 414337"/>
              <a:gd name="connsiteX2" fmla="*/ 9525 w 1047750"/>
              <a:gd name="connsiteY2" fmla="*/ 238125 h 414337"/>
              <a:gd name="connsiteX3" fmla="*/ 28575 w 1047750"/>
              <a:gd name="connsiteY3" fmla="*/ 190500 h 414337"/>
              <a:gd name="connsiteX4" fmla="*/ 52387 w 1047750"/>
              <a:gd name="connsiteY4" fmla="*/ 161925 h 414337"/>
              <a:gd name="connsiteX5" fmla="*/ 61912 w 1047750"/>
              <a:gd name="connsiteY5" fmla="*/ 147637 h 414337"/>
              <a:gd name="connsiteX6" fmla="*/ 142875 w 1047750"/>
              <a:gd name="connsiteY6" fmla="*/ 133350 h 414337"/>
              <a:gd name="connsiteX7" fmla="*/ 185737 w 1047750"/>
              <a:gd name="connsiteY7" fmla="*/ 109537 h 414337"/>
              <a:gd name="connsiteX8" fmla="*/ 195262 w 1047750"/>
              <a:gd name="connsiteY8" fmla="*/ 95250 h 414337"/>
              <a:gd name="connsiteX9" fmla="*/ 200025 w 1047750"/>
              <a:gd name="connsiteY9" fmla="*/ 80962 h 414337"/>
              <a:gd name="connsiteX10" fmla="*/ 214312 w 1047750"/>
              <a:gd name="connsiteY10" fmla="*/ 71437 h 414337"/>
              <a:gd name="connsiteX11" fmla="*/ 219075 w 1047750"/>
              <a:gd name="connsiteY11" fmla="*/ 57150 h 414337"/>
              <a:gd name="connsiteX12" fmla="*/ 242887 w 1047750"/>
              <a:gd name="connsiteY12" fmla="*/ 28575 h 414337"/>
              <a:gd name="connsiteX13" fmla="*/ 257175 w 1047750"/>
              <a:gd name="connsiteY13" fmla="*/ 23812 h 414337"/>
              <a:gd name="connsiteX14" fmla="*/ 266700 w 1047750"/>
              <a:gd name="connsiteY14" fmla="*/ 9525 h 414337"/>
              <a:gd name="connsiteX15" fmla="*/ 295275 w 1047750"/>
              <a:gd name="connsiteY15" fmla="*/ 0 h 414337"/>
              <a:gd name="connsiteX16" fmla="*/ 328612 w 1047750"/>
              <a:gd name="connsiteY16" fmla="*/ 4762 h 414337"/>
              <a:gd name="connsiteX17" fmla="*/ 342900 w 1047750"/>
              <a:gd name="connsiteY17" fmla="*/ 9525 h 414337"/>
              <a:gd name="connsiteX18" fmla="*/ 366712 w 1047750"/>
              <a:gd name="connsiteY18" fmla="*/ 28575 h 414337"/>
              <a:gd name="connsiteX19" fmla="*/ 376237 w 1047750"/>
              <a:gd name="connsiteY19" fmla="*/ 42862 h 414337"/>
              <a:gd name="connsiteX20" fmla="*/ 409575 w 1047750"/>
              <a:gd name="connsiteY20" fmla="*/ 57150 h 414337"/>
              <a:gd name="connsiteX21" fmla="*/ 428625 w 1047750"/>
              <a:gd name="connsiteY21" fmla="*/ 52387 h 414337"/>
              <a:gd name="connsiteX22" fmla="*/ 442912 w 1047750"/>
              <a:gd name="connsiteY22" fmla="*/ 47625 h 414337"/>
              <a:gd name="connsiteX23" fmla="*/ 495300 w 1047750"/>
              <a:gd name="connsiteY23" fmla="*/ 52387 h 414337"/>
              <a:gd name="connsiteX24" fmla="*/ 509587 w 1047750"/>
              <a:gd name="connsiteY24" fmla="*/ 57150 h 414337"/>
              <a:gd name="connsiteX25" fmla="*/ 533400 w 1047750"/>
              <a:gd name="connsiteY25" fmla="*/ 80962 h 414337"/>
              <a:gd name="connsiteX26" fmla="*/ 561975 w 1047750"/>
              <a:gd name="connsiteY26" fmla="*/ 90487 h 414337"/>
              <a:gd name="connsiteX27" fmla="*/ 600075 w 1047750"/>
              <a:gd name="connsiteY27" fmla="*/ 76200 h 414337"/>
              <a:gd name="connsiteX28" fmla="*/ 628650 w 1047750"/>
              <a:gd name="connsiteY28" fmla="*/ 66675 h 414337"/>
              <a:gd name="connsiteX29" fmla="*/ 661987 w 1047750"/>
              <a:gd name="connsiteY29" fmla="*/ 76200 h 414337"/>
              <a:gd name="connsiteX30" fmla="*/ 690562 w 1047750"/>
              <a:gd name="connsiteY30" fmla="*/ 95250 h 414337"/>
              <a:gd name="connsiteX31" fmla="*/ 704850 w 1047750"/>
              <a:gd name="connsiteY31" fmla="*/ 104775 h 414337"/>
              <a:gd name="connsiteX32" fmla="*/ 719137 w 1047750"/>
              <a:gd name="connsiteY32" fmla="*/ 109537 h 414337"/>
              <a:gd name="connsiteX33" fmla="*/ 790575 w 1047750"/>
              <a:gd name="connsiteY33" fmla="*/ 128587 h 414337"/>
              <a:gd name="connsiteX34" fmla="*/ 819150 w 1047750"/>
              <a:gd name="connsiteY34" fmla="*/ 147637 h 414337"/>
              <a:gd name="connsiteX35" fmla="*/ 828675 w 1047750"/>
              <a:gd name="connsiteY35" fmla="*/ 161925 h 414337"/>
              <a:gd name="connsiteX36" fmla="*/ 842962 w 1047750"/>
              <a:gd name="connsiteY36" fmla="*/ 166687 h 414337"/>
              <a:gd name="connsiteX37" fmla="*/ 862012 w 1047750"/>
              <a:gd name="connsiteY37" fmla="*/ 190500 h 414337"/>
              <a:gd name="connsiteX38" fmla="*/ 890587 w 1047750"/>
              <a:gd name="connsiteY38" fmla="*/ 200025 h 414337"/>
              <a:gd name="connsiteX39" fmla="*/ 904875 w 1047750"/>
              <a:gd name="connsiteY39" fmla="*/ 204787 h 414337"/>
              <a:gd name="connsiteX40" fmla="*/ 957262 w 1047750"/>
              <a:gd name="connsiteY40" fmla="*/ 195262 h 414337"/>
              <a:gd name="connsiteX41" fmla="*/ 985837 w 1047750"/>
              <a:gd name="connsiteY41" fmla="*/ 176212 h 414337"/>
              <a:gd name="connsiteX42" fmla="*/ 1000125 w 1047750"/>
              <a:gd name="connsiteY42" fmla="*/ 171450 h 414337"/>
              <a:gd name="connsiteX43" fmla="*/ 1028700 w 1047750"/>
              <a:gd name="connsiteY43" fmla="*/ 152400 h 414337"/>
              <a:gd name="connsiteX44" fmla="*/ 1047750 w 1047750"/>
              <a:gd name="connsiteY44" fmla="*/ 142875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7750" h="414337">
                <a:moveTo>
                  <a:pt x="14287" y="414337"/>
                </a:moveTo>
                <a:cubicBezTo>
                  <a:pt x="3778" y="361790"/>
                  <a:pt x="9881" y="382071"/>
                  <a:pt x="0" y="352425"/>
                </a:cubicBezTo>
                <a:cubicBezTo>
                  <a:pt x="1290" y="329197"/>
                  <a:pt x="1409" y="270589"/>
                  <a:pt x="9525" y="238125"/>
                </a:cubicBezTo>
                <a:cubicBezTo>
                  <a:pt x="13862" y="220777"/>
                  <a:pt x="19816" y="205829"/>
                  <a:pt x="28575" y="190500"/>
                </a:cubicBezTo>
                <a:cubicBezTo>
                  <a:pt x="41476" y="167923"/>
                  <a:pt x="34476" y="183418"/>
                  <a:pt x="52387" y="161925"/>
                </a:cubicBezTo>
                <a:cubicBezTo>
                  <a:pt x="56051" y="157528"/>
                  <a:pt x="57058" y="150671"/>
                  <a:pt x="61912" y="147637"/>
                </a:cubicBezTo>
                <a:cubicBezTo>
                  <a:pt x="82433" y="134811"/>
                  <a:pt x="123606" y="135102"/>
                  <a:pt x="142875" y="133350"/>
                </a:cubicBezTo>
                <a:cubicBezTo>
                  <a:pt x="175627" y="111515"/>
                  <a:pt x="160590" y="117921"/>
                  <a:pt x="185737" y="109537"/>
                </a:cubicBezTo>
                <a:cubicBezTo>
                  <a:pt x="188912" y="104775"/>
                  <a:pt x="192702" y="100369"/>
                  <a:pt x="195262" y="95250"/>
                </a:cubicBezTo>
                <a:cubicBezTo>
                  <a:pt x="197507" y="90760"/>
                  <a:pt x="196889" y="84882"/>
                  <a:pt x="200025" y="80962"/>
                </a:cubicBezTo>
                <a:cubicBezTo>
                  <a:pt x="203601" y="76493"/>
                  <a:pt x="209550" y="74612"/>
                  <a:pt x="214312" y="71437"/>
                </a:cubicBezTo>
                <a:cubicBezTo>
                  <a:pt x="215900" y="66675"/>
                  <a:pt x="216830" y="61640"/>
                  <a:pt x="219075" y="57150"/>
                </a:cubicBezTo>
                <a:cubicBezTo>
                  <a:pt x="223468" y="48364"/>
                  <a:pt x="234986" y="33842"/>
                  <a:pt x="242887" y="28575"/>
                </a:cubicBezTo>
                <a:cubicBezTo>
                  <a:pt x="247064" y="25790"/>
                  <a:pt x="252412" y="25400"/>
                  <a:pt x="257175" y="23812"/>
                </a:cubicBezTo>
                <a:cubicBezTo>
                  <a:pt x="260350" y="19050"/>
                  <a:pt x="261846" y="12558"/>
                  <a:pt x="266700" y="9525"/>
                </a:cubicBezTo>
                <a:cubicBezTo>
                  <a:pt x="275214" y="4204"/>
                  <a:pt x="295275" y="0"/>
                  <a:pt x="295275" y="0"/>
                </a:cubicBezTo>
                <a:cubicBezTo>
                  <a:pt x="306387" y="1587"/>
                  <a:pt x="317605" y="2561"/>
                  <a:pt x="328612" y="4762"/>
                </a:cubicBezTo>
                <a:cubicBezTo>
                  <a:pt x="333535" y="5747"/>
                  <a:pt x="338980" y="6389"/>
                  <a:pt x="342900" y="9525"/>
                </a:cubicBezTo>
                <a:cubicBezTo>
                  <a:pt x="373676" y="34145"/>
                  <a:pt x="330799" y="16602"/>
                  <a:pt x="366712" y="28575"/>
                </a:cubicBezTo>
                <a:cubicBezTo>
                  <a:pt x="369887" y="33337"/>
                  <a:pt x="371840" y="39198"/>
                  <a:pt x="376237" y="42862"/>
                </a:cubicBezTo>
                <a:cubicBezTo>
                  <a:pt x="384083" y="49400"/>
                  <a:pt x="399650" y="53841"/>
                  <a:pt x="409575" y="57150"/>
                </a:cubicBezTo>
                <a:cubicBezTo>
                  <a:pt x="415925" y="55562"/>
                  <a:pt x="422331" y="54185"/>
                  <a:pt x="428625" y="52387"/>
                </a:cubicBezTo>
                <a:cubicBezTo>
                  <a:pt x="433452" y="51008"/>
                  <a:pt x="437892" y="47625"/>
                  <a:pt x="442912" y="47625"/>
                </a:cubicBezTo>
                <a:cubicBezTo>
                  <a:pt x="460447" y="47625"/>
                  <a:pt x="477837" y="50800"/>
                  <a:pt x="495300" y="52387"/>
                </a:cubicBezTo>
                <a:cubicBezTo>
                  <a:pt x="500062" y="53975"/>
                  <a:pt x="505667" y="54014"/>
                  <a:pt x="509587" y="57150"/>
                </a:cubicBezTo>
                <a:cubicBezTo>
                  <a:pt x="535382" y="77787"/>
                  <a:pt x="501254" y="66675"/>
                  <a:pt x="533400" y="80962"/>
                </a:cubicBezTo>
                <a:cubicBezTo>
                  <a:pt x="542575" y="85040"/>
                  <a:pt x="561975" y="90487"/>
                  <a:pt x="561975" y="90487"/>
                </a:cubicBezTo>
                <a:cubicBezTo>
                  <a:pt x="603217" y="80178"/>
                  <a:pt x="558571" y="92802"/>
                  <a:pt x="600075" y="76200"/>
                </a:cubicBezTo>
                <a:cubicBezTo>
                  <a:pt x="609397" y="72471"/>
                  <a:pt x="628650" y="66675"/>
                  <a:pt x="628650" y="66675"/>
                </a:cubicBezTo>
                <a:cubicBezTo>
                  <a:pt x="633140" y="67797"/>
                  <a:pt x="656393" y="73092"/>
                  <a:pt x="661987" y="76200"/>
                </a:cubicBezTo>
                <a:cubicBezTo>
                  <a:pt x="671994" y="81760"/>
                  <a:pt x="681037" y="88900"/>
                  <a:pt x="690562" y="95250"/>
                </a:cubicBezTo>
                <a:cubicBezTo>
                  <a:pt x="695325" y="98425"/>
                  <a:pt x="699420" y="102965"/>
                  <a:pt x="704850" y="104775"/>
                </a:cubicBezTo>
                <a:lnTo>
                  <a:pt x="719137" y="109537"/>
                </a:lnTo>
                <a:cubicBezTo>
                  <a:pt x="731995" y="148109"/>
                  <a:pt x="714237" y="109503"/>
                  <a:pt x="790575" y="128587"/>
                </a:cubicBezTo>
                <a:cubicBezTo>
                  <a:pt x="801681" y="131363"/>
                  <a:pt x="819150" y="147637"/>
                  <a:pt x="819150" y="147637"/>
                </a:cubicBezTo>
                <a:cubicBezTo>
                  <a:pt x="822325" y="152400"/>
                  <a:pt x="824205" y="158349"/>
                  <a:pt x="828675" y="161925"/>
                </a:cubicBezTo>
                <a:cubicBezTo>
                  <a:pt x="832595" y="165061"/>
                  <a:pt x="839412" y="163137"/>
                  <a:pt x="842962" y="166687"/>
                </a:cubicBezTo>
                <a:cubicBezTo>
                  <a:pt x="866717" y="190442"/>
                  <a:pt x="823958" y="173587"/>
                  <a:pt x="862012" y="190500"/>
                </a:cubicBezTo>
                <a:cubicBezTo>
                  <a:pt x="871187" y="194578"/>
                  <a:pt x="881062" y="196850"/>
                  <a:pt x="890587" y="200025"/>
                </a:cubicBezTo>
                <a:lnTo>
                  <a:pt x="904875" y="204787"/>
                </a:lnTo>
                <a:cubicBezTo>
                  <a:pt x="906335" y="204544"/>
                  <a:pt x="953404" y="197016"/>
                  <a:pt x="957262" y="195262"/>
                </a:cubicBezTo>
                <a:cubicBezTo>
                  <a:pt x="967683" y="190525"/>
                  <a:pt x="974977" y="179832"/>
                  <a:pt x="985837" y="176212"/>
                </a:cubicBezTo>
                <a:lnTo>
                  <a:pt x="1000125" y="171450"/>
                </a:lnTo>
                <a:lnTo>
                  <a:pt x="1028700" y="152400"/>
                </a:lnTo>
                <a:cubicBezTo>
                  <a:pt x="1044308" y="141994"/>
                  <a:pt x="1037263" y="142875"/>
                  <a:pt x="1047750" y="14287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8224036" y="5224463"/>
            <a:ext cx="243689" cy="624733"/>
          </a:xfrm>
          <a:custGeom>
            <a:avLst/>
            <a:gdLst>
              <a:gd name="connsiteX0" fmla="*/ 224639 w 243689"/>
              <a:gd name="connsiteY0" fmla="*/ 0 h 624733"/>
              <a:gd name="connsiteX1" fmla="*/ 234164 w 243689"/>
              <a:gd name="connsiteY1" fmla="*/ 42862 h 624733"/>
              <a:gd name="connsiteX2" fmla="*/ 243689 w 243689"/>
              <a:gd name="connsiteY2" fmla="*/ 57150 h 624733"/>
              <a:gd name="connsiteX3" fmla="*/ 229402 w 243689"/>
              <a:gd name="connsiteY3" fmla="*/ 61912 h 624733"/>
              <a:gd name="connsiteX4" fmla="*/ 243689 w 243689"/>
              <a:gd name="connsiteY4" fmla="*/ 95250 h 624733"/>
              <a:gd name="connsiteX5" fmla="*/ 200827 w 243689"/>
              <a:gd name="connsiteY5" fmla="*/ 114300 h 624733"/>
              <a:gd name="connsiteX6" fmla="*/ 196064 w 243689"/>
              <a:gd name="connsiteY6" fmla="*/ 128587 h 624733"/>
              <a:gd name="connsiteX7" fmla="*/ 162727 w 243689"/>
              <a:gd name="connsiteY7" fmla="*/ 123825 h 624733"/>
              <a:gd name="connsiteX8" fmla="*/ 129389 w 243689"/>
              <a:gd name="connsiteY8" fmla="*/ 119062 h 624733"/>
              <a:gd name="connsiteX9" fmla="*/ 124627 w 243689"/>
              <a:gd name="connsiteY9" fmla="*/ 142875 h 624733"/>
              <a:gd name="connsiteX10" fmla="*/ 91289 w 243689"/>
              <a:gd name="connsiteY10" fmla="*/ 138112 h 624733"/>
              <a:gd name="connsiteX11" fmla="*/ 77002 w 243689"/>
              <a:gd name="connsiteY11" fmla="*/ 142875 h 624733"/>
              <a:gd name="connsiteX12" fmla="*/ 72239 w 243689"/>
              <a:gd name="connsiteY12" fmla="*/ 171450 h 624733"/>
              <a:gd name="connsiteX13" fmla="*/ 57952 w 243689"/>
              <a:gd name="connsiteY13" fmla="*/ 176212 h 624733"/>
              <a:gd name="connsiteX14" fmla="*/ 34139 w 243689"/>
              <a:gd name="connsiteY14" fmla="*/ 180975 h 624733"/>
              <a:gd name="connsiteX15" fmla="*/ 29377 w 243689"/>
              <a:gd name="connsiteY15" fmla="*/ 195262 h 624733"/>
              <a:gd name="connsiteX16" fmla="*/ 19852 w 243689"/>
              <a:gd name="connsiteY16" fmla="*/ 214312 h 624733"/>
              <a:gd name="connsiteX17" fmla="*/ 802 w 243689"/>
              <a:gd name="connsiteY17" fmla="*/ 238125 h 624733"/>
              <a:gd name="connsiteX18" fmla="*/ 43664 w 243689"/>
              <a:gd name="connsiteY18" fmla="*/ 257175 h 624733"/>
              <a:gd name="connsiteX19" fmla="*/ 57952 w 243689"/>
              <a:gd name="connsiteY19" fmla="*/ 261937 h 624733"/>
              <a:gd name="connsiteX20" fmla="*/ 62714 w 243689"/>
              <a:gd name="connsiteY20" fmla="*/ 276225 h 624733"/>
              <a:gd name="connsiteX21" fmla="*/ 48427 w 243689"/>
              <a:gd name="connsiteY21" fmla="*/ 323850 h 624733"/>
              <a:gd name="connsiteX22" fmla="*/ 67477 w 243689"/>
              <a:gd name="connsiteY22" fmla="*/ 328612 h 624733"/>
              <a:gd name="connsiteX23" fmla="*/ 72239 w 243689"/>
              <a:gd name="connsiteY23" fmla="*/ 342900 h 624733"/>
              <a:gd name="connsiteX24" fmla="*/ 67477 w 243689"/>
              <a:gd name="connsiteY24" fmla="*/ 361950 h 624733"/>
              <a:gd name="connsiteX25" fmla="*/ 34139 w 243689"/>
              <a:gd name="connsiteY25" fmla="*/ 390525 h 624733"/>
              <a:gd name="connsiteX26" fmla="*/ 38902 w 243689"/>
              <a:gd name="connsiteY26" fmla="*/ 404812 h 624733"/>
              <a:gd name="connsiteX27" fmla="*/ 53189 w 243689"/>
              <a:gd name="connsiteY27" fmla="*/ 409575 h 624733"/>
              <a:gd name="connsiteX28" fmla="*/ 81764 w 243689"/>
              <a:gd name="connsiteY28" fmla="*/ 423862 h 624733"/>
              <a:gd name="connsiteX29" fmla="*/ 86527 w 243689"/>
              <a:gd name="connsiteY29" fmla="*/ 457200 h 624733"/>
              <a:gd name="connsiteX30" fmla="*/ 77002 w 243689"/>
              <a:gd name="connsiteY30" fmla="*/ 485775 h 624733"/>
              <a:gd name="connsiteX31" fmla="*/ 100814 w 243689"/>
              <a:gd name="connsiteY31" fmla="*/ 490537 h 624733"/>
              <a:gd name="connsiteX32" fmla="*/ 115102 w 243689"/>
              <a:gd name="connsiteY32" fmla="*/ 500062 h 624733"/>
              <a:gd name="connsiteX33" fmla="*/ 129389 w 243689"/>
              <a:gd name="connsiteY33" fmla="*/ 504825 h 624733"/>
              <a:gd name="connsiteX34" fmla="*/ 124627 w 243689"/>
              <a:gd name="connsiteY34" fmla="*/ 533400 h 624733"/>
              <a:gd name="connsiteX35" fmla="*/ 110339 w 243689"/>
              <a:gd name="connsiteY35" fmla="*/ 542925 h 624733"/>
              <a:gd name="connsiteX36" fmla="*/ 134152 w 243689"/>
              <a:gd name="connsiteY36" fmla="*/ 561975 h 624733"/>
              <a:gd name="connsiteX37" fmla="*/ 138914 w 243689"/>
              <a:gd name="connsiteY37" fmla="*/ 576262 h 624733"/>
              <a:gd name="connsiteX38" fmla="*/ 143677 w 243689"/>
              <a:gd name="connsiteY38" fmla="*/ 623887 h 624733"/>
              <a:gd name="connsiteX39" fmla="*/ 153202 w 243689"/>
              <a:gd name="connsiteY39" fmla="*/ 623887 h 62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689" h="624733">
                <a:moveTo>
                  <a:pt x="224639" y="0"/>
                </a:moveTo>
                <a:cubicBezTo>
                  <a:pt x="225485" y="4232"/>
                  <a:pt x="231644" y="36982"/>
                  <a:pt x="234164" y="42862"/>
                </a:cubicBezTo>
                <a:cubicBezTo>
                  <a:pt x="236419" y="48123"/>
                  <a:pt x="240514" y="52387"/>
                  <a:pt x="243689" y="57150"/>
                </a:cubicBezTo>
                <a:cubicBezTo>
                  <a:pt x="238927" y="58737"/>
                  <a:pt x="231266" y="57251"/>
                  <a:pt x="229402" y="61912"/>
                </a:cubicBezTo>
                <a:cubicBezTo>
                  <a:pt x="225558" y="71523"/>
                  <a:pt x="239274" y="88627"/>
                  <a:pt x="243689" y="95250"/>
                </a:cubicBezTo>
                <a:cubicBezTo>
                  <a:pt x="232768" y="128015"/>
                  <a:pt x="249293" y="92760"/>
                  <a:pt x="200827" y="114300"/>
                </a:cubicBezTo>
                <a:cubicBezTo>
                  <a:pt x="196240" y="116339"/>
                  <a:pt x="197652" y="123825"/>
                  <a:pt x="196064" y="128587"/>
                </a:cubicBezTo>
                <a:cubicBezTo>
                  <a:pt x="184952" y="127000"/>
                  <a:pt x="173479" y="127050"/>
                  <a:pt x="162727" y="123825"/>
                </a:cubicBezTo>
                <a:cubicBezTo>
                  <a:pt x="129836" y="113958"/>
                  <a:pt x="169037" y="109151"/>
                  <a:pt x="129389" y="119062"/>
                </a:cubicBezTo>
                <a:cubicBezTo>
                  <a:pt x="127802" y="127000"/>
                  <a:pt x="131867" y="139255"/>
                  <a:pt x="124627" y="142875"/>
                </a:cubicBezTo>
                <a:cubicBezTo>
                  <a:pt x="114587" y="147895"/>
                  <a:pt x="102515" y="138112"/>
                  <a:pt x="91289" y="138112"/>
                </a:cubicBezTo>
                <a:cubicBezTo>
                  <a:pt x="86269" y="138112"/>
                  <a:pt x="81764" y="141287"/>
                  <a:pt x="77002" y="142875"/>
                </a:cubicBezTo>
                <a:cubicBezTo>
                  <a:pt x="75414" y="152400"/>
                  <a:pt x="77030" y="163066"/>
                  <a:pt x="72239" y="171450"/>
                </a:cubicBezTo>
                <a:cubicBezTo>
                  <a:pt x="69748" y="175808"/>
                  <a:pt x="62822" y="174994"/>
                  <a:pt x="57952" y="176212"/>
                </a:cubicBezTo>
                <a:cubicBezTo>
                  <a:pt x="50099" y="178175"/>
                  <a:pt x="42077" y="179387"/>
                  <a:pt x="34139" y="180975"/>
                </a:cubicBezTo>
                <a:cubicBezTo>
                  <a:pt x="32552" y="185737"/>
                  <a:pt x="29377" y="190242"/>
                  <a:pt x="29377" y="195262"/>
                </a:cubicBezTo>
                <a:cubicBezTo>
                  <a:pt x="29377" y="216429"/>
                  <a:pt x="45250" y="205846"/>
                  <a:pt x="19852" y="214312"/>
                </a:cubicBezTo>
                <a:cubicBezTo>
                  <a:pt x="14402" y="217945"/>
                  <a:pt x="-4041" y="226017"/>
                  <a:pt x="802" y="238125"/>
                </a:cubicBezTo>
                <a:cubicBezTo>
                  <a:pt x="4285" y="246834"/>
                  <a:pt x="43264" y="257042"/>
                  <a:pt x="43664" y="257175"/>
                </a:cubicBezTo>
                <a:lnTo>
                  <a:pt x="57952" y="261937"/>
                </a:lnTo>
                <a:cubicBezTo>
                  <a:pt x="59539" y="266700"/>
                  <a:pt x="64692" y="271611"/>
                  <a:pt x="62714" y="276225"/>
                </a:cubicBezTo>
                <a:cubicBezTo>
                  <a:pt x="53227" y="298361"/>
                  <a:pt x="24562" y="290441"/>
                  <a:pt x="48427" y="323850"/>
                </a:cubicBezTo>
                <a:cubicBezTo>
                  <a:pt x="52232" y="329176"/>
                  <a:pt x="61127" y="327025"/>
                  <a:pt x="67477" y="328612"/>
                </a:cubicBezTo>
                <a:cubicBezTo>
                  <a:pt x="69064" y="333375"/>
                  <a:pt x="72239" y="337880"/>
                  <a:pt x="72239" y="342900"/>
                </a:cubicBezTo>
                <a:cubicBezTo>
                  <a:pt x="72239" y="349445"/>
                  <a:pt x="70946" y="356399"/>
                  <a:pt x="67477" y="361950"/>
                </a:cubicBezTo>
                <a:cubicBezTo>
                  <a:pt x="59228" y="375149"/>
                  <a:pt x="46435" y="382328"/>
                  <a:pt x="34139" y="390525"/>
                </a:cubicBezTo>
                <a:cubicBezTo>
                  <a:pt x="35727" y="395287"/>
                  <a:pt x="35352" y="401262"/>
                  <a:pt x="38902" y="404812"/>
                </a:cubicBezTo>
                <a:cubicBezTo>
                  <a:pt x="42452" y="408362"/>
                  <a:pt x="48699" y="407330"/>
                  <a:pt x="53189" y="409575"/>
                </a:cubicBezTo>
                <a:cubicBezTo>
                  <a:pt x="90110" y="428036"/>
                  <a:pt x="45861" y="411895"/>
                  <a:pt x="81764" y="423862"/>
                </a:cubicBezTo>
                <a:cubicBezTo>
                  <a:pt x="94177" y="442483"/>
                  <a:pt x="93526" y="433870"/>
                  <a:pt x="86527" y="457200"/>
                </a:cubicBezTo>
                <a:cubicBezTo>
                  <a:pt x="83642" y="466817"/>
                  <a:pt x="77002" y="485775"/>
                  <a:pt x="77002" y="485775"/>
                </a:cubicBezTo>
                <a:cubicBezTo>
                  <a:pt x="84939" y="487362"/>
                  <a:pt x="93235" y="487695"/>
                  <a:pt x="100814" y="490537"/>
                </a:cubicBezTo>
                <a:cubicBezTo>
                  <a:pt x="106174" y="492547"/>
                  <a:pt x="109982" y="497502"/>
                  <a:pt x="115102" y="500062"/>
                </a:cubicBezTo>
                <a:cubicBezTo>
                  <a:pt x="119592" y="502307"/>
                  <a:pt x="124627" y="503237"/>
                  <a:pt x="129389" y="504825"/>
                </a:cubicBezTo>
                <a:cubicBezTo>
                  <a:pt x="127802" y="514350"/>
                  <a:pt x="128945" y="524763"/>
                  <a:pt x="124627" y="533400"/>
                </a:cubicBezTo>
                <a:cubicBezTo>
                  <a:pt x="122067" y="538520"/>
                  <a:pt x="111462" y="537312"/>
                  <a:pt x="110339" y="542925"/>
                </a:cubicBezTo>
                <a:cubicBezTo>
                  <a:pt x="107646" y="556388"/>
                  <a:pt x="127593" y="559789"/>
                  <a:pt x="134152" y="561975"/>
                </a:cubicBezTo>
                <a:cubicBezTo>
                  <a:pt x="135739" y="566737"/>
                  <a:pt x="138914" y="571242"/>
                  <a:pt x="138914" y="576262"/>
                </a:cubicBezTo>
                <a:cubicBezTo>
                  <a:pt x="138914" y="596275"/>
                  <a:pt x="125084" y="609943"/>
                  <a:pt x="143677" y="623887"/>
                </a:cubicBezTo>
                <a:cubicBezTo>
                  <a:pt x="146217" y="625792"/>
                  <a:pt x="150027" y="623887"/>
                  <a:pt x="153202" y="6238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87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5207" y="29673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 smtClean="0"/>
              <a:t>Ce que je dois retenir.</a:t>
            </a:r>
            <a:endParaRPr lang="fr-FR" sz="2000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535207" y="6968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 littoraux français se caractérisent par la présence 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9502" y="1158505"/>
            <a:ext cx="704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d’éléments naturels : rochers, mer, plages, îles…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811410"/>
            <a:ext cx="2776935" cy="18580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71" y="1839291"/>
            <a:ext cx="4575353" cy="183014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3514" y="3957789"/>
            <a:ext cx="3030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d’éléments qui traduisent l’influence de l’homme et de ses activités : port, phare, digue, commerces…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00" y="3957789"/>
            <a:ext cx="410977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5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653136"/>
            <a:ext cx="2732807" cy="1814810"/>
          </a:xfrm>
        </p:spPr>
      </p:pic>
      <p:sp>
        <p:nvSpPr>
          <p:cNvPr id="5" name="ZoneTexte 4"/>
          <p:cNvSpPr txBox="1"/>
          <p:nvPr/>
        </p:nvSpPr>
        <p:spPr>
          <a:xfrm>
            <a:off x="3275856" y="566172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Corse au Sud : des criques.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6" y="332656"/>
            <a:ext cx="2619375" cy="17430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12070" y="3326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Dieppe au Nord : des plages de galets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42108"/>
            <a:ext cx="2644527" cy="17630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7543" y="405172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Brétignol</a:t>
            </a:r>
            <a:r>
              <a:rPr lang="fr-FR" dirty="0" smtClean="0"/>
              <a:t> sur mer à l’Ouest : des plages de sable fin.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74657" y="251356"/>
            <a:ext cx="239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plages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4390" r="10317" b="2380"/>
          <a:stretch/>
        </p:blipFill>
        <p:spPr>
          <a:xfrm>
            <a:off x="3940163" y="998338"/>
            <a:ext cx="4868989" cy="4547678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3112070" y="897687"/>
            <a:ext cx="2756074" cy="731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112070" y="3158753"/>
            <a:ext cx="18199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112071" y="5157192"/>
            <a:ext cx="527635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750247" y="5846392"/>
            <a:ext cx="297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Décris les photos.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Qu’ont-elles de commun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4390" r="10317" b="2380"/>
          <a:stretch/>
        </p:blipFill>
        <p:spPr>
          <a:xfrm>
            <a:off x="3917662" y="1323117"/>
            <a:ext cx="4868989" cy="4547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466975" cy="1847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52700"/>
            <a:ext cx="2619375" cy="1752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4581128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Au Nord de la France, en </a:t>
            </a:r>
            <a:r>
              <a:rPr lang="fr-FR" sz="2000" b="1" dirty="0" smtClean="0">
                <a:solidFill>
                  <a:srgbClr val="FF0000"/>
                </a:solidFill>
              </a:rPr>
              <a:t>Normandie</a:t>
            </a:r>
            <a:r>
              <a:rPr lang="fr-FR" sz="2000" dirty="0" smtClean="0"/>
              <a:t>, la mer est bordée par de hautes </a:t>
            </a:r>
            <a:r>
              <a:rPr lang="fr-FR" sz="2000" b="1" dirty="0" smtClean="0">
                <a:solidFill>
                  <a:srgbClr val="FF0000"/>
                </a:solidFill>
              </a:rPr>
              <a:t>falaises</a:t>
            </a:r>
            <a:r>
              <a:rPr lang="fr-FR" sz="2000" dirty="0" smtClean="0"/>
              <a:t> sur lesquelles se brisent les vagues.</a:t>
            </a:r>
            <a:endParaRPr lang="fr-FR" sz="2000" dirty="0"/>
          </a:p>
        </p:txBody>
      </p:sp>
      <p:cxnSp>
        <p:nvCxnSpPr>
          <p:cNvPr id="9" name="Connecteur droit avec flèche 8"/>
          <p:cNvCxnSpPr>
            <a:stCxn id="5" idx="3"/>
          </p:cNvCxnSpPr>
          <p:nvPr/>
        </p:nvCxnSpPr>
        <p:spPr>
          <a:xfrm>
            <a:off x="2934519" y="1400597"/>
            <a:ext cx="2789609" cy="6602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40163" y="5877272"/>
            <a:ext cx="50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Différents paysages de bord de mer.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970227" y="86145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FF0000"/>
                </a:solidFill>
              </a:rPr>
              <a:t>La Normandie au Nord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47971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Décris ce paysage.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4390" r="10317" b="2380"/>
          <a:stretch/>
        </p:blipFill>
        <p:spPr>
          <a:xfrm>
            <a:off x="3940163" y="1329594"/>
            <a:ext cx="4868989" cy="45476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0163" y="5877272"/>
            <a:ext cx="50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Différents paysages de bord de mer.</a:t>
            </a:r>
            <a:endParaRPr lang="fr-FR" sz="20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663157" y="2708920"/>
            <a:ext cx="530099" cy="11222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17060" y="488429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 l’Ouest de la France, en </a:t>
            </a:r>
            <a:r>
              <a:rPr lang="fr-FR" sz="2000" dirty="0" smtClean="0">
                <a:solidFill>
                  <a:srgbClr val="FF0000"/>
                </a:solidFill>
              </a:rPr>
              <a:t>Bretagne</a:t>
            </a:r>
            <a:r>
              <a:rPr lang="fr-FR" sz="2000" dirty="0" smtClean="0"/>
              <a:t>, la plage de sable peut être bordée par des </a:t>
            </a:r>
            <a:r>
              <a:rPr lang="fr-FR" sz="2000" dirty="0" smtClean="0">
                <a:solidFill>
                  <a:srgbClr val="FF0000"/>
                </a:solidFill>
              </a:rPr>
              <a:t>rochers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" y="2412806"/>
            <a:ext cx="3361558" cy="22850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0" y="404664"/>
            <a:ext cx="2619375" cy="17430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20975" y="42240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parle alors de </a:t>
            </a:r>
            <a:r>
              <a:rPr lang="fr-FR" sz="2000" dirty="0" smtClean="0">
                <a:solidFill>
                  <a:srgbClr val="FF0000"/>
                </a:solidFill>
              </a:rPr>
              <a:t>côte sauvage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970227" y="86145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FF0000"/>
                </a:solidFill>
              </a:rPr>
              <a:t>La Bretagne à l’Ouest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47971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Décris ce paysage.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48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4390" r="10317" b="2380"/>
          <a:stretch/>
        </p:blipFill>
        <p:spPr>
          <a:xfrm>
            <a:off x="3940163" y="1329594"/>
            <a:ext cx="4868989" cy="45476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3" y="4338390"/>
            <a:ext cx="3237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Au Sud-Ouest de la France, sur la </a:t>
            </a:r>
            <a:r>
              <a:rPr lang="fr-FR" sz="2000" dirty="0" smtClean="0">
                <a:solidFill>
                  <a:srgbClr val="FF0000"/>
                </a:solidFill>
              </a:rPr>
              <a:t>côte Basque</a:t>
            </a:r>
            <a:r>
              <a:rPr lang="fr-FR" sz="2000" dirty="0" smtClean="0"/>
              <a:t>, on trouve de </a:t>
            </a:r>
            <a:r>
              <a:rPr lang="fr-FR" sz="2000" dirty="0" smtClean="0">
                <a:solidFill>
                  <a:srgbClr val="FF0000"/>
                </a:solidFill>
              </a:rPr>
              <a:t>longues plages</a:t>
            </a:r>
            <a:r>
              <a:rPr lang="fr-FR" sz="2000" dirty="0" smtClean="0"/>
              <a:t>. Parfois il y a beaucoup de vagues et l’on peut faire du </a:t>
            </a:r>
            <a:r>
              <a:rPr lang="fr-FR" sz="2000" dirty="0" smtClean="0">
                <a:solidFill>
                  <a:srgbClr val="FF0000"/>
                </a:solidFill>
              </a:rPr>
              <a:t>surf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203848" y="2076872"/>
            <a:ext cx="1944216" cy="2504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40163" y="5877272"/>
            <a:ext cx="50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Différents paysages de bord de mer.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24322"/>
            <a:ext cx="3381375" cy="1352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2"/>
            <a:ext cx="2543175" cy="18002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40163" y="861452"/>
            <a:ext cx="484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FF0000"/>
                </a:solidFill>
              </a:rPr>
              <a:t>La côte Basque au Sud-Ouest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47971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Décris ce paysage.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8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4390" r="10317" b="2380"/>
          <a:stretch/>
        </p:blipFill>
        <p:spPr>
          <a:xfrm>
            <a:off x="3940163" y="1329594"/>
            <a:ext cx="4868989" cy="45476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5043" y="384398"/>
            <a:ext cx="834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Au Sud, au bord de la mer Méditerranée, les plages sont plus petites et on peut voir des</a:t>
            </a:r>
            <a:r>
              <a:rPr lang="fr-FR" sz="2000" dirty="0" smtClean="0">
                <a:solidFill>
                  <a:srgbClr val="FF0000"/>
                </a:solidFill>
              </a:rPr>
              <a:t> criques</a:t>
            </a:r>
            <a:r>
              <a:rPr lang="fr-FR" sz="2000" dirty="0" smtClean="0"/>
              <a:t>.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008260" y="5135580"/>
            <a:ext cx="4372052" cy="4104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940163" y="5877272"/>
            <a:ext cx="50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Différents paysages de bord de mer.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5" y="4441231"/>
            <a:ext cx="2466975" cy="1847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4" y="1285957"/>
            <a:ext cx="2466975" cy="18478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0618" y="3117792"/>
            <a:ext cx="34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Il fait chaud en été et les plages sont aménagées pour les touristes. </a:t>
            </a:r>
            <a:endParaRPr lang="fr-FR" sz="2000" dirty="0" smtClean="0"/>
          </a:p>
          <a:p>
            <a:r>
              <a:rPr lang="fr-FR" sz="2000" dirty="0" smtClean="0"/>
              <a:t>Il </a:t>
            </a:r>
            <a:r>
              <a:rPr lang="fr-FR" sz="2000" dirty="0"/>
              <a:t>y a beaucoup de monde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40163" y="861452"/>
            <a:ext cx="484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FF0000"/>
                </a:solidFill>
              </a:rPr>
              <a:t>La côte méditerranéenne au Sud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351790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Décris ce paysage.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5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4208" y="1066756"/>
            <a:ext cx="2252936" cy="763488"/>
          </a:xfrm>
        </p:spPr>
        <p:txBody>
          <a:bodyPr/>
          <a:lstStyle/>
          <a:p>
            <a:pPr algn="r"/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</a:t>
            </a: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ports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5" y="1803598"/>
            <a:ext cx="8446672" cy="475624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8" y="3212976"/>
            <a:ext cx="4999512" cy="33269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8" y="1844824"/>
            <a:ext cx="8559675" cy="48076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1" y="404664"/>
            <a:ext cx="842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 vois-tu ?</a:t>
            </a:r>
          </a:p>
          <a:p>
            <a:r>
              <a:rPr lang="fr-FR" dirty="0" smtClean="0"/>
              <a:t>Est-ce que ce sont des éléments naturels ou des éléments construis par l’homme ?</a:t>
            </a:r>
          </a:p>
          <a:p>
            <a:r>
              <a:rPr lang="fr-FR" dirty="0" smtClean="0"/>
              <a:t>Pourquoi l’homme change-t-il le paysage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1" y="132799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quoi servent les ports?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50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95360" cy="64465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61653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un autre port, qu’en penses-tu?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939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04456" cy="129471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Encore un autre port.</a:t>
            </a:r>
            <a: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quoi est-il différent de ceux vus précédemment ?</a:t>
            </a:r>
            <a:endParaRPr lang="fr-FR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53" y="3590007"/>
            <a:ext cx="3909881" cy="259789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897118" cy="25865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49807"/>
            <a:ext cx="3852664" cy="28782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5536" y="186515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 les bateaux que l’on trouve dans ce genre de ports.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quoi servent-ils ?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5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263</TotalTime>
  <Words>538</Words>
  <Application>Microsoft Office PowerPoint</Application>
  <PresentationFormat>Affichage à l'écran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Exécutif</vt:lpstr>
      <vt:lpstr>Les paysages   de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ports</vt:lpstr>
      <vt:lpstr>Présentation PowerPoint</vt:lpstr>
      <vt:lpstr>Encore un autre port.  En quoi est-il différent de ceux vus précédemment ?</vt:lpstr>
      <vt:lpstr>Présentation PowerPoint</vt:lpstr>
      <vt:lpstr>Présentation PowerPoint</vt:lpstr>
      <vt:lpstr>Mais que fait-on dans un port de pêche ?</vt:lpstr>
      <vt:lpstr>Ce n’est pas tout, dans un port de pêche on trouve aussi…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paysages   de France</dc:title>
  <dc:creator>Véronique</dc:creator>
  <cp:lastModifiedBy>Véronique</cp:lastModifiedBy>
  <cp:revision>28</cp:revision>
  <dcterms:created xsi:type="dcterms:W3CDTF">2013-10-22T17:11:40Z</dcterms:created>
  <dcterms:modified xsi:type="dcterms:W3CDTF">2013-11-25T19:35:13Z</dcterms:modified>
</cp:coreProperties>
</file>