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par 5, par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99B195D-D42C-4226-BF70-BF382C002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7"/>
    </mc:Choice>
    <mc:Fallback>
      <p:transition spd="slow" advTm="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869B3D-5ADC-4295-99CF-F618F80C3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2"/>
    </mc:Choice>
    <mc:Fallback>
      <p:transition spd="slow" advTm="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57374C-0762-465F-9D24-218AC6AB4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0"/>
    </mc:Choice>
    <mc:Fallback>
      <p:transition spd="slow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C56A5A-7C97-4558-9EE1-A4C93CF5E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9"/>
    </mc:Choice>
    <mc:Fallback>
      <p:transition spd="slow" advTm="7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776C95-947F-4004-9A17-291FEACC2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5"/>
    </mc:Choice>
    <mc:Fallback>
      <p:transition spd="slow" advTm="7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035247-4544-4807-A44F-69CA8B5C5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5"/>
    </mc:Choice>
    <mc:Fallback>
      <p:transition spd="slow"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E4AD23-093D-491F-B13E-FB8AEBA60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5"/>
    </mc:Choice>
    <mc:Fallback>
      <p:transition spd="slow" advTm="7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FBE18A-16BA-4B27-BDD4-0BB3EEFA1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2"/>
    </mc:Choice>
    <mc:Fallback>
      <p:transition spd="slow" advTm="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160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A5AD8F-440C-4A07-A931-54A2F157A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9"/>
    </mc:Choice>
    <mc:Fallback>
      <p:transition spd="slow" advTm="7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340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DE8B1F-3500-4979-AF98-58EC7B3BE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0"/>
    </mc:Choice>
    <mc:Fallback>
      <p:transition spd="slow" advTm="8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7F1C4A-4276-46E4-9AF6-81958188B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5"/>
    </mc:Choice>
    <mc:Fallback>
      <p:transition spd="slow" advTm="7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0070C0"/>
                </a:solidFill>
                <a:latin typeface="Maiandra GD" panose="020E0502030308020204" pitchFamily="34" charset="0"/>
              </a:rPr>
              <a:t>Dans la classe, Anna compte 44 mains.</a:t>
            </a:r>
          </a:p>
          <a:p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cela fait-il de doigts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1C8E2C-D891-4977-968B-5E8C80E27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4"/>
    </mc:Choice>
    <mc:Fallback>
      <p:transition spd="slow" advTm="1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3296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2 200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1 400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17 000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220 doigts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F21AF4-FADE-4FC0-8DC1-F0597A721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4"/>
    </mc:Choice>
    <mc:Fallback>
      <p:transition spd="slow" advTm="7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ABCEE4-0054-4A40-83DB-BF5BE5AC59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6"/>
    </mc:Choice>
    <mc:Fallback>
      <p:transition spd="slow" advTm="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FDB30E-64F4-4BF7-88FA-4B3EC4518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1"/>
    </mc:Choice>
    <mc:Fallback>
      <p:transition spd="slow" advTm="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94D340-7642-4753-8163-019E22D4D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5"/>
    </mc:Choice>
    <mc:Fallback>
      <p:transition spd="slow" advTm="7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94DEB2-7F73-445F-AC21-372537773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5"/>
    </mc:Choice>
    <mc:Fallback>
      <p:transition spd="slow" advTm="8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F73459-CE3E-474A-92CC-13CE07517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1"/>
    </mc:Choice>
    <mc:Fallback>
      <p:transition spd="slow" advTm="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140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079B98-CBB0-4A8F-B4BE-86A190DEB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0"/>
    </mc:Choice>
    <mc:Fallback>
      <p:transition spd="slow" advTm="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147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par 5, par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2019-03-17T08:02:11Z</dcterms:modified>
</cp:coreProperties>
</file>