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3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2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4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6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2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alimentation, neige, couvert, dessin&#10;&#10;Description générée automatiquement">
            <a:extLst>
              <a:ext uri="{FF2B5EF4-FFF2-40B4-BE49-F238E27FC236}">
                <a16:creationId xmlns:a16="http://schemas.microsoft.com/office/drawing/2014/main" id="{86EF790A-50BE-469F-BFDF-014F41C4C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8187" b="185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DE7058-AB05-4C31-A94C-B3E372A79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/>
              <a:t>Expériences </a:t>
            </a:r>
            <a:br>
              <a:rPr lang="fr-FR" sz="4800"/>
            </a:br>
            <a:r>
              <a:rPr lang="fr-FR" sz="4800"/>
              <a:t>pour faire fondre un glaçon.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3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BC6F09-F824-45C5-AD2A-24C978B91A4B}"/>
              </a:ext>
            </a:extLst>
          </p:cNvPr>
          <p:cNvSpPr txBox="1"/>
          <p:nvPr/>
        </p:nvSpPr>
        <p:spPr>
          <a:xfrm>
            <a:off x="659234" y="957447"/>
            <a:ext cx="3383280" cy="4943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Souffler sur le glaçon.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675811B-7BA6-428F-95AD-A433A42EC042}"/>
              </a:ext>
            </a:extLst>
          </p:cNvPr>
          <p:cNvGrpSpPr/>
          <p:nvPr/>
        </p:nvGrpSpPr>
        <p:grpSpPr>
          <a:xfrm>
            <a:off x="5758928" y="621792"/>
            <a:ext cx="4401847" cy="5541264"/>
            <a:chOff x="396378" y="1995349"/>
            <a:chExt cx="2813547" cy="3714750"/>
          </a:xfrm>
        </p:grpSpPr>
        <p:pic>
          <p:nvPicPr>
            <p:cNvPr id="9" name="Image 8" descr="Une image contenant tenue, chemise&#10;&#10;Description générée automatiquement">
              <a:extLst>
                <a:ext uri="{FF2B5EF4-FFF2-40B4-BE49-F238E27FC236}">
                  <a16:creationId xmlns:a16="http://schemas.microsoft.com/office/drawing/2014/main" id="{AF20AA38-4CDA-45B1-BF2A-0B8997C9B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44"/>
            <a:stretch/>
          </p:blipFill>
          <p:spPr>
            <a:xfrm>
              <a:off x="396378" y="1995349"/>
              <a:ext cx="2813547" cy="3714750"/>
            </a:xfrm>
            <a:prstGeom prst="rect">
              <a:avLst/>
            </a:prstGeom>
          </p:spPr>
        </p:pic>
        <p:pic>
          <p:nvPicPr>
            <p:cNvPr id="7" name="Image 6" descr="Une image contenant bouteille&#10;&#10;Description générée automatiquement">
              <a:extLst>
                <a:ext uri="{FF2B5EF4-FFF2-40B4-BE49-F238E27FC236}">
                  <a16:creationId xmlns:a16="http://schemas.microsoft.com/office/drawing/2014/main" id="{3B7DF24F-756E-44FC-8A84-879915DF4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356" y="3247192"/>
              <a:ext cx="755619" cy="755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153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19DA13C3-9809-4B25-A47E-37A49BC8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8" t="5409" r="3366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7A2BE0-F0EB-460A-9465-345F8B18B0BE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+mj-lt"/>
                <a:ea typeface="+mj-ea"/>
                <a:cs typeface="+mj-cs"/>
              </a:rPr>
              <a:t>Mettre</a:t>
            </a:r>
            <a:r>
              <a:rPr lang="en-US" sz="4800" dirty="0">
                <a:latin typeface="+mj-lt"/>
                <a:ea typeface="+mj-ea"/>
                <a:cs typeface="+mj-cs"/>
              </a:rPr>
              <a:t> les </a:t>
            </a:r>
            <a:r>
              <a:rPr lang="en-US" sz="4800" dirty="0" err="1">
                <a:latin typeface="+mj-lt"/>
                <a:ea typeface="+mj-ea"/>
                <a:cs typeface="+mj-cs"/>
              </a:rPr>
              <a:t>glaçons</a:t>
            </a:r>
            <a:r>
              <a:rPr lang="en-US" sz="4800" dirty="0">
                <a:latin typeface="+mj-lt"/>
                <a:ea typeface="+mj-ea"/>
                <a:cs typeface="+mj-cs"/>
              </a:rPr>
              <a:t> dans la main.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0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asse, intérieur, table, alimentation&#10;&#10;Description générée automatiquement">
            <a:extLst>
              <a:ext uri="{FF2B5EF4-FFF2-40B4-BE49-F238E27FC236}">
                <a16:creationId xmlns:a16="http://schemas.microsoft.com/office/drawing/2014/main" id="{2445A245-B179-45EF-8792-EBC3A9A6B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6FE71C-A580-4EC6-989F-A0ED7D1ACA10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+mj-lt"/>
                <a:ea typeface="+mj-ea"/>
                <a:cs typeface="+mj-cs"/>
              </a:rPr>
              <a:t>Plonger</a:t>
            </a:r>
            <a:r>
              <a:rPr lang="en-US" sz="4800" dirty="0">
                <a:latin typeface="+mj-lt"/>
                <a:ea typeface="+mj-ea"/>
                <a:cs typeface="+mj-cs"/>
              </a:rPr>
              <a:t> les </a:t>
            </a:r>
            <a:r>
              <a:rPr lang="en-US" sz="4800" dirty="0" err="1">
                <a:latin typeface="+mj-lt"/>
                <a:ea typeface="+mj-ea"/>
                <a:cs typeface="+mj-cs"/>
              </a:rPr>
              <a:t>glaçons</a:t>
            </a:r>
            <a:r>
              <a:rPr lang="en-US" sz="4800" dirty="0">
                <a:latin typeface="+mj-lt"/>
                <a:ea typeface="+mj-ea"/>
                <a:cs typeface="+mj-cs"/>
              </a:rPr>
              <a:t> dans de </a:t>
            </a:r>
            <a:r>
              <a:rPr lang="en-US" sz="4800" dirty="0" err="1">
                <a:latin typeface="+mj-lt"/>
                <a:ea typeface="+mj-ea"/>
                <a:cs typeface="+mj-cs"/>
              </a:rPr>
              <a:t>l’eau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chaude</a:t>
            </a:r>
            <a:r>
              <a:rPr lang="en-US" sz="48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53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sse, intérieur, table, conteneur&#10;&#10;Description générée automatiquement">
            <a:extLst>
              <a:ext uri="{FF2B5EF4-FFF2-40B4-BE49-F238E27FC236}">
                <a16:creationId xmlns:a16="http://schemas.microsoft.com/office/drawing/2014/main" id="{A987986C-F96C-4FBC-AD4D-1049639D8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9397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7278D39-616D-4DD3-A31F-8777AD90229D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+mj-lt"/>
                <a:ea typeface="+mj-ea"/>
                <a:cs typeface="+mj-cs"/>
              </a:rPr>
              <a:t>Plonger</a:t>
            </a:r>
            <a:r>
              <a:rPr lang="en-US" sz="4800" dirty="0">
                <a:latin typeface="+mj-lt"/>
                <a:ea typeface="+mj-ea"/>
                <a:cs typeface="+mj-cs"/>
              </a:rPr>
              <a:t> les </a:t>
            </a:r>
            <a:r>
              <a:rPr lang="en-US" sz="4800" dirty="0" err="1">
                <a:latin typeface="+mj-lt"/>
                <a:ea typeface="+mj-ea"/>
                <a:cs typeface="+mj-cs"/>
              </a:rPr>
              <a:t>glaçons</a:t>
            </a:r>
            <a:r>
              <a:rPr lang="en-US" sz="4800" dirty="0">
                <a:latin typeface="+mj-lt"/>
                <a:ea typeface="+mj-ea"/>
                <a:cs typeface="+mj-cs"/>
              </a:rPr>
              <a:t> dans de </a:t>
            </a:r>
            <a:r>
              <a:rPr lang="en-US" sz="4800" dirty="0" err="1">
                <a:latin typeface="+mj-lt"/>
                <a:ea typeface="+mj-ea"/>
                <a:cs typeface="+mj-cs"/>
              </a:rPr>
              <a:t>l’eau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froide</a:t>
            </a:r>
            <a:r>
              <a:rPr lang="en-US" sz="4800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57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table, tasse, fenêtre, verre&#10;&#10;Description générée automatiquement">
            <a:extLst>
              <a:ext uri="{FF2B5EF4-FFF2-40B4-BE49-F238E27FC236}">
                <a16:creationId xmlns:a16="http://schemas.microsoft.com/office/drawing/2014/main" id="{7A46AFF2-88F6-4471-A3B1-47E84AA17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D3C1CB-CE4C-4188-88A5-EB83CE81DDA3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+mj-lt"/>
                <a:ea typeface="+mj-ea"/>
                <a:cs typeface="+mj-cs"/>
              </a:rPr>
              <a:t>Mettre</a:t>
            </a:r>
            <a:r>
              <a:rPr lang="en-US" sz="4800" dirty="0">
                <a:latin typeface="+mj-lt"/>
                <a:ea typeface="+mj-ea"/>
                <a:cs typeface="+mj-cs"/>
              </a:rPr>
              <a:t> le </a:t>
            </a:r>
            <a:r>
              <a:rPr lang="en-US" sz="4800" dirty="0" err="1">
                <a:latin typeface="+mj-lt"/>
                <a:ea typeface="+mj-ea"/>
                <a:cs typeface="+mj-cs"/>
              </a:rPr>
              <a:t>glaçon</a:t>
            </a:r>
            <a:r>
              <a:rPr lang="en-US" sz="4800" dirty="0">
                <a:latin typeface="+mj-lt"/>
                <a:ea typeface="+mj-ea"/>
                <a:cs typeface="+mj-cs"/>
              </a:rPr>
              <a:t> au soleil.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10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intérieur, assis, tasse, table&#10;&#10;Description générée automatiquement">
            <a:extLst>
              <a:ext uri="{FF2B5EF4-FFF2-40B4-BE49-F238E27FC236}">
                <a16:creationId xmlns:a16="http://schemas.microsoft.com/office/drawing/2014/main" id="{F3A4F294-A88D-45EE-9156-75E031AC3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4000" r="2" b="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6E0488-6846-4EAF-81E1-0D51492D71FA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+mj-lt"/>
                <a:ea typeface="+mj-ea"/>
                <a:cs typeface="+mj-cs"/>
              </a:rPr>
              <a:t>Mettre</a:t>
            </a:r>
            <a:r>
              <a:rPr lang="en-US" sz="4800" dirty="0">
                <a:latin typeface="+mj-lt"/>
                <a:ea typeface="+mj-ea"/>
                <a:cs typeface="+mj-cs"/>
              </a:rPr>
              <a:t> le </a:t>
            </a:r>
            <a:r>
              <a:rPr lang="en-US" sz="4800" dirty="0" err="1">
                <a:latin typeface="+mj-lt"/>
                <a:ea typeface="+mj-ea"/>
                <a:cs typeface="+mj-cs"/>
              </a:rPr>
              <a:t>glaçon</a:t>
            </a:r>
            <a:r>
              <a:rPr lang="en-US" sz="4800" dirty="0">
                <a:latin typeface="+mj-lt"/>
                <a:ea typeface="+mj-ea"/>
                <a:cs typeface="+mj-cs"/>
              </a:rPr>
              <a:t> sur le </a:t>
            </a:r>
            <a:r>
              <a:rPr lang="en-US" sz="4800" dirty="0" err="1">
                <a:latin typeface="+mj-lt"/>
                <a:ea typeface="+mj-ea"/>
                <a:cs typeface="+mj-cs"/>
              </a:rPr>
              <a:t>radiateur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chaud</a:t>
            </a:r>
            <a:r>
              <a:rPr lang="en-US" sz="48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0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5DFB58-C241-4F83-A703-3F4CC912398F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+mj-lt"/>
                <a:ea typeface="+mj-ea"/>
                <a:cs typeface="+mj-cs"/>
              </a:rPr>
              <a:t>Enfermer</a:t>
            </a:r>
            <a:r>
              <a:rPr lang="en-US" sz="4800" dirty="0">
                <a:latin typeface="+mj-lt"/>
                <a:ea typeface="+mj-ea"/>
                <a:cs typeface="+mj-cs"/>
              </a:rPr>
              <a:t> les </a:t>
            </a:r>
            <a:r>
              <a:rPr lang="en-US" sz="4800" dirty="0" err="1">
                <a:latin typeface="+mj-lt"/>
                <a:ea typeface="+mj-ea"/>
                <a:cs typeface="+mj-cs"/>
              </a:rPr>
              <a:t>glaçons</a:t>
            </a:r>
            <a:r>
              <a:rPr lang="en-US" sz="4800" dirty="0">
                <a:latin typeface="+mj-lt"/>
                <a:ea typeface="+mj-ea"/>
                <a:cs typeface="+mj-cs"/>
              </a:rPr>
              <a:t> dans un sac.</a:t>
            </a:r>
          </a:p>
        </p:txBody>
      </p:sp>
      <p:pic>
        <p:nvPicPr>
          <p:cNvPr id="3" name="Image 2" descr="Une image contenant tenant, homme, vase, debout&#10;&#10;Description générée automatiquement">
            <a:extLst>
              <a:ext uri="{FF2B5EF4-FFF2-40B4-BE49-F238E27FC236}">
                <a16:creationId xmlns:a16="http://schemas.microsoft.com/office/drawing/2014/main" id="{2DD6B855-2503-4424-AD8F-12717F84A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078" y="-48387"/>
            <a:ext cx="6928006" cy="6928006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02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B092F5-5C5A-4932-A162-894764EDC5E7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Enfermer</a:t>
            </a:r>
            <a:r>
              <a:rPr lang="en-US" sz="4800" dirty="0">
                <a:latin typeface="+mj-lt"/>
                <a:ea typeface="+mj-ea"/>
                <a:cs typeface="+mj-cs"/>
              </a:rPr>
              <a:t> les </a:t>
            </a:r>
            <a:r>
              <a:rPr lang="en-US" sz="4800">
                <a:latin typeface="+mj-lt"/>
                <a:ea typeface="+mj-ea"/>
                <a:cs typeface="+mj-cs"/>
              </a:rPr>
              <a:t>glaçons</a:t>
            </a:r>
            <a:r>
              <a:rPr lang="en-US" sz="4800" dirty="0">
                <a:latin typeface="+mj-lt"/>
                <a:ea typeface="+mj-ea"/>
                <a:cs typeface="+mj-cs"/>
              </a:rPr>
              <a:t> dans un </a:t>
            </a:r>
            <a:r>
              <a:rPr lang="en-US" sz="4800">
                <a:latin typeface="+mj-lt"/>
                <a:ea typeface="+mj-ea"/>
                <a:cs typeface="+mj-cs"/>
              </a:rPr>
              <a:t>bocal</a:t>
            </a:r>
            <a:r>
              <a:rPr lang="en-US" sz="4800" dirty="0">
                <a:latin typeface="+mj-lt"/>
                <a:ea typeface="+mj-ea"/>
                <a:cs typeface="+mj-cs"/>
              </a:rPr>
              <a:t> fermé.</a:t>
            </a:r>
          </a:p>
        </p:txBody>
      </p:sp>
      <p:pic>
        <p:nvPicPr>
          <p:cNvPr id="3" name="Image 2" descr="Une image contenant table, eau, petit, assis&#10;&#10;Description générée automatiquement">
            <a:extLst>
              <a:ext uri="{FF2B5EF4-FFF2-40B4-BE49-F238E27FC236}">
                <a16:creationId xmlns:a16="http://schemas.microsoft.com/office/drawing/2014/main" id="{64E76AF9-9671-4325-AA6A-87BE0998A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2" r="31187"/>
          <a:stretch/>
        </p:blipFill>
        <p:spPr>
          <a:xfrm>
            <a:off x="1552575" y="292307"/>
            <a:ext cx="2562225" cy="6447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64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05E9FB-8FCE-4DAF-8744-D487BC9BF080}"/>
              </a:ext>
            </a:extLst>
          </p:cNvPr>
          <p:cNvSpPr txBox="1"/>
          <p:nvPr/>
        </p:nvSpPr>
        <p:spPr>
          <a:xfrm>
            <a:off x="7848600" y="1122363"/>
            <a:ext cx="39776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Mettre</a:t>
            </a:r>
            <a:r>
              <a:rPr lang="en-US" sz="4800" dirty="0">
                <a:latin typeface="+mj-lt"/>
                <a:ea typeface="+mj-ea"/>
                <a:cs typeface="+mj-cs"/>
              </a:rPr>
              <a:t> les </a:t>
            </a:r>
            <a:r>
              <a:rPr lang="en-US" sz="4800">
                <a:latin typeface="+mj-lt"/>
                <a:ea typeface="+mj-ea"/>
                <a:cs typeface="+mj-cs"/>
              </a:rPr>
              <a:t>glaçon</a:t>
            </a:r>
            <a:r>
              <a:rPr lang="en-US" sz="4800" dirty="0">
                <a:latin typeface="+mj-lt"/>
                <a:ea typeface="+mj-ea"/>
                <a:cs typeface="+mj-cs"/>
              </a:rPr>
              <a:t> dans le </a:t>
            </a:r>
            <a:r>
              <a:rPr lang="en-US" sz="4800">
                <a:latin typeface="+mj-lt"/>
                <a:ea typeface="+mj-ea"/>
                <a:cs typeface="+mj-cs"/>
              </a:rPr>
              <a:t>congélateur</a:t>
            </a:r>
            <a:r>
              <a:rPr lang="en-US" sz="4800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A8DBD3-9C02-4EE4-B820-535B79F88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44" r="1" b="15654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44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</Words>
  <Application>Microsoft Office PowerPoint</Application>
  <PresentationFormat>Grand écran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AccentBoxVTI</vt:lpstr>
      <vt:lpstr>Expériences  pour faire fondre un glaçon.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Expériences  pour faire fondre un glaçon.</dc:title>
  <dc:creator>Véronique Lacour</dc:creator>
  <cp:lastModifiedBy>Véronique Lacour</cp:lastModifiedBy>
  <cp:revision>1</cp:revision>
  <dcterms:created xsi:type="dcterms:W3CDTF">2020-08-19T12:31:49Z</dcterms:created>
  <dcterms:modified xsi:type="dcterms:W3CDTF">2020-08-19T12:33:35Z</dcterms:modified>
</cp:coreProperties>
</file>