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4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3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0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17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1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1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8A8B-DCE8-4C64-9754-9C948B790817}" type="datetimeFigureOut">
              <a:rPr lang="fr-FR" smtClean="0"/>
              <a:t>07/01/2018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A0C1-2E83-4219-8426-CDF6DD9FB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2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Dossiers Windows\Bureau\kT\ima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-1"/>
            <a:ext cx="9154228" cy="61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:\Dossiers Windows\Bureau\kT\imag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F:\Dossiers Windows\Bureau\kT\imag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0" y="0"/>
            <a:ext cx="9315400" cy="46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0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Dossiers Windows\Bureau\kT\imag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489"/>
            <a:ext cx="9146523" cy="45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9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F:\Dossiers Windows\Bureau\kT\imag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0"/>
            <a:ext cx="9178846" cy="45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7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</cp:revision>
  <dcterms:created xsi:type="dcterms:W3CDTF">2018-01-07T19:55:32Z</dcterms:created>
  <dcterms:modified xsi:type="dcterms:W3CDTF">2018-01-07T19:58:38Z</dcterms:modified>
</cp:coreProperties>
</file>