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</p:sldIdLst>
  <p:sldSz cx="9144000" cy="6858000" type="screen4x3"/>
  <p:notesSz cx="6858000" cy="9144000"/>
  <p:custDataLst>
    <p:tags r:id="rId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C269E-97E5-437E-BA27-ACBA38BE5BC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79431-E1A8-4704-9AC0-4A31B42E19E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62058-AEFB-4DA4-9E12-23B6F268E13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40AEE-2775-43B0-BEC8-D258CE3B92B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2CAA4-0D65-4016-926E-5D46AA3C9EF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7512D-EA84-4ACE-8C3D-95421BE2DCF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1441B-1C17-48A0-BA6F-9739CB56B2E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F366B-41C8-46DC-BC5B-606FB4760C9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05268-0429-4152-A492-90A9947F467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7CEA3-0945-4FA7-AD36-ADD270115B3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40382-2B3C-4DD3-990A-C79BFD1E39C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9933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A43C87-7A1E-41CD-B301-FD3E3AE074E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le20060224-1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773238"/>
            <a:ext cx="5761037" cy="38227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1470025"/>
          </a:xfrm>
        </p:spPr>
        <p:txBody>
          <a:bodyPr/>
          <a:lstStyle/>
          <a:p>
            <a:r>
              <a:rPr lang="fr-FR" b="1"/>
              <a:t>C'EST UN JOUR DE </a:t>
            </a:r>
            <a:r>
              <a:rPr lang="fr-FR" b="1">
                <a:solidFill>
                  <a:schemeClr val="accent1"/>
                </a:solidFill>
              </a:rPr>
              <a:t>F</a:t>
            </a:r>
            <a:r>
              <a:rPr lang="en-US" b="1">
                <a:solidFill>
                  <a:schemeClr val="accent2"/>
                </a:solidFill>
              </a:rPr>
              <a:t>Ê</a:t>
            </a:r>
            <a:r>
              <a:rPr lang="fr-FR" b="1">
                <a:solidFill>
                  <a:schemeClr val="folHlink"/>
                </a:solidFill>
              </a:rPr>
              <a:t>T</a:t>
            </a:r>
            <a:r>
              <a:rPr lang="fr-FR" b="1">
                <a:solidFill>
                  <a:srgbClr val="FF9933"/>
                </a:solidFill>
              </a:rPr>
              <a:t>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165850"/>
            <a:ext cx="3097213" cy="358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i="1"/>
              <a:t>© M. Ramos (D</a:t>
            </a:r>
            <a:r>
              <a:rPr lang="fr-FR" sz="1600" i="1"/>
              <a:t>PS 258)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ile20060224-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2400300"/>
            <a:ext cx="2857500" cy="42418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C'est un jour de fête, jour de fête,</a:t>
            </a:r>
          </a:p>
          <a:p>
            <a:r>
              <a:rPr lang="fr-FR"/>
              <a:t>Vive la vie, vive l'Éternel,</a:t>
            </a:r>
          </a:p>
          <a:p>
            <a:r>
              <a:rPr lang="fr-FR"/>
              <a:t>C'est un jour de fête, jour de fête,</a:t>
            </a:r>
          </a:p>
          <a:p>
            <a:r>
              <a:rPr lang="fr-FR"/>
              <a:t>Battez des mains, dansez en son honneur.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D27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060575"/>
            <a:ext cx="2857500" cy="426085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Là où le péché est entré,</a:t>
            </a:r>
          </a:p>
          <a:p>
            <a:r>
              <a:rPr lang="fr-FR"/>
              <a:t>La grâce de Dieu a surabondé.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Pour moi, il n'y a plus de condamnation,</a:t>
            </a:r>
          </a:p>
          <a:p>
            <a:r>
              <a:rPr lang="fr-FR"/>
              <a:t>Je suis en Lui une nouvelle création.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AA37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3860800"/>
            <a:ext cx="4238625" cy="28321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C'est un jour de fête, jour de fête,</a:t>
            </a:r>
          </a:p>
          <a:p>
            <a:r>
              <a:rPr lang="fr-FR"/>
              <a:t>Vive la vie, vive l'Éternel,</a:t>
            </a:r>
          </a:p>
          <a:p>
            <a:r>
              <a:rPr lang="fr-FR"/>
              <a:t>C'est un jour de fête, jour de fête,</a:t>
            </a:r>
          </a:p>
          <a:p>
            <a:r>
              <a:rPr lang="fr-FR"/>
              <a:t>Battez des mains, dansez en son honneur.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bcf983bdb61e52f62dbe0cbb4c82ee24dfbf54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42</TotalTime>
  <Words>120</Words>
  <Application>Microsoft Office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Arial</vt:lpstr>
      <vt:lpstr>Modèle par défaut</vt:lpstr>
      <vt:lpstr>C'EST UN JOUR DE FÊTE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C'EST UN JOUR DE FÊTE   DPS 258</dc:title>
  <dc:creator>LJP</dc:creator>
  <cp:lastModifiedBy>J-Pierre</cp:lastModifiedBy>
  <cp:revision>11</cp:revision>
  <dcterms:created xsi:type="dcterms:W3CDTF">2006-03-05T01:52:03Z</dcterms:created>
  <dcterms:modified xsi:type="dcterms:W3CDTF">2013-03-29T22:17:22Z</dcterms:modified>
</cp:coreProperties>
</file>