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906000" cy="6858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D8F4"/>
    <a:srgbClr val="D77BE9"/>
    <a:srgbClr val="E29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2"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8D0199-E921-407D-85FC-31550B2D223A}" type="datetimeFigureOut">
              <a:rPr lang="fr-FR" smtClean="0"/>
              <a:t>25/08/2015</a:t>
            </a:fld>
            <a:endParaRPr lang="fr-FR"/>
          </a:p>
        </p:txBody>
      </p:sp>
      <p:sp>
        <p:nvSpPr>
          <p:cNvPr id="4" name="Espace réservé de l'image des diapositives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ED6246-307C-4182-B07C-6A27A263BEC6}" type="slidenum">
              <a:rPr lang="fr-FR" smtClean="0"/>
              <a:t>‹N°›</a:t>
            </a:fld>
            <a:endParaRPr lang="fr-FR"/>
          </a:p>
        </p:txBody>
      </p:sp>
    </p:spTree>
    <p:extLst>
      <p:ext uri="{BB962C8B-B14F-4D97-AF65-F5344CB8AC3E}">
        <p14:creationId xmlns:p14="http://schemas.microsoft.com/office/powerpoint/2010/main" val="367919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6ED6246-307C-4182-B07C-6A27A263BEC6}" type="slidenum">
              <a:rPr lang="fr-FR" smtClean="0"/>
              <a:t>1</a:t>
            </a:fld>
            <a:endParaRPr lang="fr-FR"/>
          </a:p>
        </p:txBody>
      </p:sp>
    </p:spTree>
    <p:extLst>
      <p:ext uri="{BB962C8B-B14F-4D97-AF65-F5344CB8AC3E}">
        <p14:creationId xmlns:p14="http://schemas.microsoft.com/office/powerpoint/2010/main" val="1109284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42950" y="2130426"/>
            <a:ext cx="84201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7F0C99BA-C27B-4A79-AA51-77ADFF21B65B}" type="datetimeFigureOut">
              <a:rPr lang="fr-FR" smtClean="0"/>
              <a:t>25/08/2015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D72983-7E76-4C1F-A66A-2843BF30A4DA}" type="slidenum">
              <a:rPr lang="fr-FR" smtClean="0"/>
              <a:t>‹N°›</a:t>
            </a:fld>
            <a:endParaRPr lang="fr-FR"/>
          </a:p>
        </p:txBody>
      </p:sp>
    </p:spTree>
    <p:extLst>
      <p:ext uri="{BB962C8B-B14F-4D97-AF65-F5344CB8AC3E}">
        <p14:creationId xmlns:p14="http://schemas.microsoft.com/office/powerpoint/2010/main" val="3253089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0C99BA-C27B-4A79-AA51-77ADFF21B65B}" type="datetimeFigureOut">
              <a:rPr lang="fr-FR" smtClean="0"/>
              <a:t>25/08/2015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D72983-7E76-4C1F-A66A-2843BF30A4DA}" type="slidenum">
              <a:rPr lang="fr-FR" smtClean="0"/>
              <a:t>‹N°›</a:t>
            </a:fld>
            <a:endParaRPr lang="fr-FR"/>
          </a:p>
        </p:txBody>
      </p:sp>
    </p:spTree>
    <p:extLst>
      <p:ext uri="{BB962C8B-B14F-4D97-AF65-F5344CB8AC3E}">
        <p14:creationId xmlns:p14="http://schemas.microsoft.com/office/powerpoint/2010/main" val="4041190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80337" y="274639"/>
            <a:ext cx="2414588"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536575" y="274639"/>
            <a:ext cx="7078663"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0C99BA-C27B-4A79-AA51-77ADFF21B65B}" type="datetimeFigureOut">
              <a:rPr lang="fr-FR" smtClean="0"/>
              <a:t>25/08/2015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D72983-7E76-4C1F-A66A-2843BF30A4DA}" type="slidenum">
              <a:rPr lang="fr-FR" smtClean="0"/>
              <a:t>‹N°›</a:t>
            </a:fld>
            <a:endParaRPr lang="fr-FR"/>
          </a:p>
        </p:txBody>
      </p:sp>
    </p:spTree>
    <p:extLst>
      <p:ext uri="{BB962C8B-B14F-4D97-AF65-F5344CB8AC3E}">
        <p14:creationId xmlns:p14="http://schemas.microsoft.com/office/powerpoint/2010/main" val="2203586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0C99BA-C27B-4A79-AA51-77ADFF21B65B}" type="datetimeFigureOut">
              <a:rPr lang="fr-FR" smtClean="0"/>
              <a:t>25/08/2015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D72983-7E76-4C1F-A66A-2843BF30A4DA}" type="slidenum">
              <a:rPr lang="fr-FR" smtClean="0"/>
              <a:t>‹N°›</a:t>
            </a:fld>
            <a:endParaRPr lang="fr-FR"/>
          </a:p>
        </p:txBody>
      </p:sp>
    </p:spTree>
    <p:extLst>
      <p:ext uri="{BB962C8B-B14F-4D97-AF65-F5344CB8AC3E}">
        <p14:creationId xmlns:p14="http://schemas.microsoft.com/office/powerpoint/2010/main" val="1222319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506" y="4406901"/>
            <a:ext cx="84201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F0C99BA-C27B-4A79-AA51-77ADFF21B65B}" type="datetimeFigureOut">
              <a:rPr lang="fr-FR" smtClean="0"/>
              <a:t>25/08/2015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DD72983-7E76-4C1F-A66A-2843BF30A4DA}" type="slidenum">
              <a:rPr lang="fr-FR" smtClean="0"/>
              <a:t>‹N°›</a:t>
            </a:fld>
            <a:endParaRPr lang="fr-FR"/>
          </a:p>
        </p:txBody>
      </p:sp>
    </p:spTree>
    <p:extLst>
      <p:ext uri="{BB962C8B-B14F-4D97-AF65-F5344CB8AC3E}">
        <p14:creationId xmlns:p14="http://schemas.microsoft.com/office/powerpoint/2010/main" val="3226574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F0C99BA-C27B-4A79-AA51-77ADFF21B65B}" type="datetimeFigureOut">
              <a:rPr lang="fr-FR" smtClean="0"/>
              <a:t>25/08/2015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D72983-7E76-4C1F-A66A-2843BF30A4DA}" type="slidenum">
              <a:rPr lang="fr-FR" smtClean="0"/>
              <a:t>‹N°›</a:t>
            </a:fld>
            <a:endParaRPr lang="fr-FR"/>
          </a:p>
        </p:txBody>
      </p:sp>
    </p:spTree>
    <p:extLst>
      <p:ext uri="{BB962C8B-B14F-4D97-AF65-F5344CB8AC3E}">
        <p14:creationId xmlns:p14="http://schemas.microsoft.com/office/powerpoint/2010/main" val="393100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95300" y="274638"/>
            <a:ext cx="89154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F0C99BA-C27B-4A79-AA51-77ADFF21B65B}" type="datetimeFigureOut">
              <a:rPr lang="fr-FR" smtClean="0"/>
              <a:t>25/08/2015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DD72983-7E76-4C1F-A66A-2843BF30A4DA}" type="slidenum">
              <a:rPr lang="fr-FR" smtClean="0"/>
              <a:t>‹N°›</a:t>
            </a:fld>
            <a:endParaRPr lang="fr-FR"/>
          </a:p>
        </p:txBody>
      </p:sp>
    </p:spTree>
    <p:extLst>
      <p:ext uri="{BB962C8B-B14F-4D97-AF65-F5344CB8AC3E}">
        <p14:creationId xmlns:p14="http://schemas.microsoft.com/office/powerpoint/2010/main" val="985383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F0C99BA-C27B-4A79-AA51-77ADFF21B65B}" type="datetimeFigureOut">
              <a:rPr lang="fr-FR" smtClean="0"/>
              <a:t>25/08/2015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D72983-7E76-4C1F-A66A-2843BF30A4DA}" type="slidenum">
              <a:rPr lang="fr-FR" smtClean="0"/>
              <a:t>‹N°›</a:t>
            </a:fld>
            <a:endParaRPr lang="fr-FR"/>
          </a:p>
        </p:txBody>
      </p:sp>
    </p:spTree>
    <p:extLst>
      <p:ext uri="{BB962C8B-B14F-4D97-AF65-F5344CB8AC3E}">
        <p14:creationId xmlns:p14="http://schemas.microsoft.com/office/powerpoint/2010/main" val="877404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0C99BA-C27B-4A79-AA51-77ADFF21B65B}" type="datetimeFigureOut">
              <a:rPr lang="fr-FR" smtClean="0"/>
              <a:t>25/08/2015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DD72983-7E76-4C1F-A66A-2843BF30A4DA}" type="slidenum">
              <a:rPr lang="fr-FR" smtClean="0"/>
              <a:t>‹N°›</a:t>
            </a:fld>
            <a:endParaRPr lang="fr-FR"/>
          </a:p>
        </p:txBody>
      </p:sp>
    </p:spTree>
    <p:extLst>
      <p:ext uri="{BB962C8B-B14F-4D97-AF65-F5344CB8AC3E}">
        <p14:creationId xmlns:p14="http://schemas.microsoft.com/office/powerpoint/2010/main" val="1301987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5300" y="273050"/>
            <a:ext cx="3259006"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F0C99BA-C27B-4A79-AA51-77ADFF21B65B}" type="datetimeFigureOut">
              <a:rPr lang="fr-FR" smtClean="0"/>
              <a:t>25/08/2015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D72983-7E76-4C1F-A66A-2843BF30A4DA}" type="slidenum">
              <a:rPr lang="fr-FR" smtClean="0"/>
              <a:t>‹N°›</a:t>
            </a:fld>
            <a:endParaRPr lang="fr-FR"/>
          </a:p>
        </p:txBody>
      </p:sp>
    </p:spTree>
    <p:extLst>
      <p:ext uri="{BB962C8B-B14F-4D97-AF65-F5344CB8AC3E}">
        <p14:creationId xmlns:p14="http://schemas.microsoft.com/office/powerpoint/2010/main" val="2533780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645" y="4800600"/>
            <a:ext cx="59436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F0C99BA-C27B-4A79-AA51-77ADFF21B65B}" type="datetimeFigureOut">
              <a:rPr lang="fr-FR" smtClean="0"/>
              <a:t>25/08/2015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DD72983-7E76-4C1F-A66A-2843BF30A4DA}" type="slidenum">
              <a:rPr lang="fr-FR" smtClean="0"/>
              <a:t>‹N°›</a:t>
            </a:fld>
            <a:endParaRPr lang="fr-FR"/>
          </a:p>
        </p:txBody>
      </p:sp>
    </p:spTree>
    <p:extLst>
      <p:ext uri="{BB962C8B-B14F-4D97-AF65-F5344CB8AC3E}">
        <p14:creationId xmlns:p14="http://schemas.microsoft.com/office/powerpoint/2010/main" val="3211737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0C99BA-C27B-4A79-AA51-77ADFF21B65B}" type="datetimeFigureOut">
              <a:rPr lang="fr-FR" smtClean="0"/>
              <a:t>25/08/2015</a:t>
            </a:fld>
            <a:endParaRPr lang="fr-FR"/>
          </a:p>
        </p:txBody>
      </p:sp>
      <p:sp>
        <p:nvSpPr>
          <p:cNvPr id="5" name="Espace réservé du pied de page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D72983-7E76-4C1F-A66A-2843BF30A4DA}" type="slidenum">
              <a:rPr lang="fr-FR" smtClean="0"/>
              <a:t>‹N°›</a:t>
            </a:fld>
            <a:endParaRPr lang="fr-FR"/>
          </a:p>
        </p:txBody>
      </p:sp>
    </p:spTree>
    <p:extLst>
      <p:ext uri="{BB962C8B-B14F-4D97-AF65-F5344CB8AC3E}">
        <p14:creationId xmlns:p14="http://schemas.microsoft.com/office/powerpoint/2010/main" val="3071372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rrondir un rectangle avec un coin du même côté 12"/>
          <p:cNvSpPr/>
          <p:nvPr/>
        </p:nvSpPr>
        <p:spPr>
          <a:xfrm>
            <a:off x="1424608" y="3070049"/>
            <a:ext cx="2345466" cy="367155"/>
          </a:xfrm>
          <a:prstGeom prst="round2SameRect">
            <a:avLst>
              <a:gd name="adj1" fmla="val 50000"/>
              <a:gd name="adj2" fmla="val 0"/>
            </a:avLst>
          </a:prstGeom>
          <a:gradFill>
            <a:gsLst>
              <a:gs pos="2000">
                <a:srgbClr val="E29FEF"/>
              </a:gs>
              <a:gs pos="97500">
                <a:schemeClr val="bg1"/>
              </a:gs>
              <a:gs pos="59000">
                <a:srgbClr val="F2D8F4"/>
              </a:gs>
            </a:gsLst>
            <a:lin ang="5400000" scaled="0"/>
          </a:gradFill>
          <a:ln>
            <a:solidFill>
              <a:srgbClr val="D77B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Arrondir un rectangle avec un coin diagonal 11"/>
          <p:cNvSpPr/>
          <p:nvPr/>
        </p:nvSpPr>
        <p:spPr>
          <a:xfrm>
            <a:off x="133527" y="116632"/>
            <a:ext cx="4674717" cy="644227"/>
          </a:xfrm>
          <a:custGeom>
            <a:avLst/>
            <a:gdLst>
              <a:gd name="connsiteX0" fmla="*/ 0 w 4674717"/>
              <a:gd name="connsiteY0" fmla="*/ 257896 h 690116"/>
              <a:gd name="connsiteX1" fmla="*/ 257896 w 4674717"/>
              <a:gd name="connsiteY1" fmla="*/ 0 h 690116"/>
              <a:gd name="connsiteX2" fmla="*/ 4416821 w 4674717"/>
              <a:gd name="connsiteY2" fmla="*/ 0 h 690116"/>
              <a:gd name="connsiteX3" fmla="*/ 4674717 w 4674717"/>
              <a:gd name="connsiteY3" fmla="*/ 257896 h 690116"/>
              <a:gd name="connsiteX4" fmla="*/ 4674717 w 4674717"/>
              <a:gd name="connsiteY4" fmla="*/ 432220 h 690116"/>
              <a:gd name="connsiteX5" fmla="*/ 4416821 w 4674717"/>
              <a:gd name="connsiteY5" fmla="*/ 690116 h 690116"/>
              <a:gd name="connsiteX6" fmla="*/ 257896 w 4674717"/>
              <a:gd name="connsiteY6" fmla="*/ 690116 h 690116"/>
              <a:gd name="connsiteX7" fmla="*/ 0 w 4674717"/>
              <a:gd name="connsiteY7" fmla="*/ 432220 h 690116"/>
              <a:gd name="connsiteX8" fmla="*/ 0 w 4674717"/>
              <a:gd name="connsiteY8" fmla="*/ 257896 h 690116"/>
              <a:gd name="connsiteX0" fmla="*/ 0 w 4674717"/>
              <a:gd name="connsiteY0" fmla="*/ 257896 h 690116"/>
              <a:gd name="connsiteX1" fmla="*/ 257896 w 4674717"/>
              <a:gd name="connsiteY1" fmla="*/ 0 h 690116"/>
              <a:gd name="connsiteX2" fmla="*/ 4416821 w 4674717"/>
              <a:gd name="connsiteY2" fmla="*/ 0 h 690116"/>
              <a:gd name="connsiteX3" fmla="*/ 4674717 w 4674717"/>
              <a:gd name="connsiteY3" fmla="*/ 257896 h 690116"/>
              <a:gd name="connsiteX4" fmla="*/ 4674717 w 4674717"/>
              <a:gd name="connsiteY4" fmla="*/ 432220 h 690116"/>
              <a:gd name="connsiteX5" fmla="*/ 4416821 w 4674717"/>
              <a:gd name="connsiteY5" fmla="*/ 690116 h 690116"/>
              <a:gd name="connsiteX6" fmla="*/ 257896 w 4674717"/>
              <a:gd name="connsiteY6" fmla="*/ 690116 h 690116"/>
              <a:gd name="connsiteX7" fmla="*/ 0 w 4674717"/>
              <a:gd name="connsiteY7" fmla="*/ 432220 h 690116"/>
              <a:gd name="connsiteX8" fmla="*/ 0 w 4674717"/>
              <a:gd name="connsiteY8" fmla="*/ 257896 h 690116"/>
              <a:gd name="connsiteX0" fmla="*/ 0 w 4674717"/>
              <a:gd name="connsiteY0" fmla="*/ 281995 h 714215"/>
              <a:gd name="connsiteX1" fmla="*/ 257896 w 4674717"/>
              <a:gd name="connsiteY1" fmla="*/ 24099 h 714215"/>
              <a:gd name="connsiteX2" fmla="*/ 2765525 w 4674717"/>
              <a:gd name="connsiteY2" fmla="*/ 6909 h 714215"/>
              <a:gd name="connsiteX3" fmla="*/ 4416821 w 4674717"/>
              <a:gd name="connsiteY3" fmla="*/ 24099 h 714215"/>
              <a:gd name="connsiteX4" fmla="*/ 4674717 w 4674717"/>
              <a:gd name="connsiteY4" fmla="*/ 281995 h 714215"/>
              <a:gd name="connsiteX5" fmla="*/ 4674717 w 4674717"/>
              <a:gd name="connsiteY5" fmla="*/ 456319 h 714215"/>
              <a:gd name="connsiteX6" fmla="*/ 4416821 w 4674717"/>
              <a:gd name="connsiteY6" fmla="*/ 714215 h 714215"/>
              <a:gd name="connsiteX7" fmla="*/ 257896 w 4674717"/>
              <a:gd name="connsiteY7" fmla="*/ 714215 h 714215"/>
              <a:gd name="connsiteX8" fmla="*/ 0 w 4674717"/>
              <a:gd name="connsiteY8" fmla="*/ 456319 h 714215"/>
              <a:gd name="connsiteX9" fmla="*/ 0 w 4674717"/>
              <a:gd name="connsiteY9" fmla="*/ 281995 h 714215"/>
              <a:gd name="connsiteX0" fmla="*/ 0 w 4674717"/>
              <a:gd name="connsiteY0" fmla="*/ 281995 h 714215"/>
              <a:gd name="connsiteX1" fmla="*/ 257896 w 4674717"/>
              <a:gd name="connsiteY1" fmla="*/ 24099 h 714215"/>
              <a:gd name="connsiteX2" fmla="*/ 2765525 w 4674717"/>
              <a:gd name="connsiteY2" fmla="*/ 6909 h 714215"/>
              <a:gd name="connsiteX3" fmla="*/ 4416821 w 4674717"/>
              <a:gd name="connsiteY3" fmla="*/ 24099 h 714215"/>
              <a:gd name="connsiteX4" fmla="*/ 4674717 w 4674717"/>
              <a:gd name="connsiteY4" fmla="*/ 281995 h 714215"/>
              <a:gd name="connsiteX5" fmla="*/ 4674717 w 4674717"/>
              <a:gd name="connsiteY5" fmla="*/ 456319 h 714215"/>
              <a:gd name="connsiteX6" fmla="*/ 4416821 w 4674717"/>
              <a:gd name="connsiteY6" fmla="*/ 714215 h 714215"/>
              <a:gd name="connsiteX7" fmla="*/ 257896 w 4674717"/>
              <a:gd name="connsiteY7" fmla="*/ 714215 h 714215"/>
              <a:gd name="connsiteX8" fmla="*/ 0 w 4674717"/>
              <a:gd name="connsiteY8" fmla="*/ 456319 h 714215"/>
              <a:gd name="connsiteX9" fmla="*/ 0 w 4674717"/>
              <a:gd name="connsiteY9" fmla="*/ 281995 h 714215"/>
              <a:gd name="connsiteX0" fmla="*/ 0 w 4674717"/>
              <a:gd name="connsiteY0" fmla="*/ 281995 h 714215"/>
              <a:gd name="connsiteX1" fmla="*/ 257896 w 4674717"/>
              <a:gd name="connsiteY1" fmla="*/ 24099 h 714215"/>
              <a:gd name="connsiteX2" fmla="*/ 908150 w 4674717"/>
              <a:gd name="connsiteY2" fmla="*/ 64060 h 714215"/>
              <a:gd name="connsiteX3" fmla="*/ 2765525 w 4674717"/>
              <a:gd name="connsiteY3" fmla="*/ 6909 h 714215"/>
              <a:gd name="connsiteX4" fmla="*/ 4416821 w 4674717"/>
              <a:gd name="connsiteY4" fmla="*/ 24099 h 714215"/>
              <a:gd name="connsiteX5" fmla="*/ 4674717 w 4674717"/>
              <a:gd name="connsiteY5" fmla="*/ 281995 h 714215"/>
              <a:gd name="connsiteX6" fmla="*/ 4674717 w 4674717"/>
              <a:gd name="connsiteY6" fmla="*/ 456319 h 714215"/>
              <a:gd name="connsiteX7" fmla="*/ 4416821 w 4674717"/>
              <a:gd name="connsiteY7" fmla="*/ 714215 h 714215"/>
              <a:gd name="connsiteX8" fmla="*/ 257896 w 4674717"/>
              <a:gd name="connsiteY8" fmla="*/ 714215 h 714215"/>
              <a:gd name="connsiteX9" fmla="*/ 0 w 4674717"/>
              <a:gd name="connsiteY9" fmla="*/ 456319 h 714215"/>
              <a:gd name="connsiteX10" fmla="*/ 0 w 4674717"/>
              <a:gd name="connsiteY10" fmla="*/ 281995 h 714215"/>
              <a:gd name="connsiteX0" fmla="*/ 0 w 4674717"/>
              <a:gd name="connsiteY0" fmla="*/ 281995 h 714215"/>
              <a:gd name="connsiteX1" fmla="*/ 257896 w 4674717"/>
              <a:gd name="connsiteY1" fmla="*/ 24099 h 714215"/>
              <a:gd name="connsiteX2" fmla="*/ 908150 w 4674717"/>
              <a:gd name="connsiteY2" fmla="*/ 64060 h 714215"/>
              <a:gd name="connsiteX3" fmla="*/ 2765525 w 4674717"/>
              <a:gd name="connsiteY3" fmla="*/ 6909 h 714215"/>
              <a:gd name="connsiteX4" fmla="*/ 4416821 w 4674717"/>
              <a:gd name="connsiteY4" fmla="*/ 24099 h 714215"/>
              <a:gd name="connsiteX5" fmla="*/ 4674717 w 4674717"/>
              <a:gd name="connsiteY5" fmla="*/ 281995 h 714215"/>
              <a:gd name="connsiteX6" fmla="*/ 4674717 w 4674717"/>
              <a:gd name="connsiteY6" fmla="*/ 456319 h 714215"/>
              <a:gd name="connsiteX7" fmla="*/ 4416821 w 4674717"/>
              <a:gd name="connsiteY7" fmla="*/ 714215 h 714215"/>
              <a:gd name="connsiteX8" fmla="*/ 3270350 w 4674717"/>
              <a:gd name="connsiteY8" fmla="*/ 635560 h 714215"/>
              <a:gd name="connsiteX9" fmla="*/ 257896 w 4674717"/>
              <a:gd name="connsiteY9" fmla="*/ 714215 h 714215"/>
              <a:gd name="connsiteX10" fmla="*/ 0 w 4674717"/>
              <a:gd name="connsiteY10" fmla="*/ 456319 h 714215"/>
              <a:gd name="connsiteX11" fmla="*/ 0 w 4674717"/>
              <a:gd name="connsiteY11" fmla="*/ 281995 h 714215"/>
              <a:gd name="connsiteX0" fmla="*/ 0 w 4674717"/>
              <a:gd name="connsiteY0" fmla="*/ 281995 h 714215"/>
              <a:gd name="connsiteX1" fmla="*/ 257896 w 4674717"/>
              <a:gd name="connsiteY1" fmla="*/ 24099 h 714215"/>
              <a:gd name="connsiteX2" fmla="*/ 908150 w 4674717"/>
              <a:gd name="connsiteY2" fmla="*/ 64060 h 714215"/>
              <a:gd name="connsiteX3" fmla="*/ 2765525 w 4674717"/>
              <a:gd name="connsiteY3" fmla="*/ 6909 h 714215"/>
              <a:gd name="connsiteX4" fmla="*/ 4416821 w 4674717"/>
              <a:gd name="connsiteY4" fmla="*/ 24099 h 714215"/>
              <a:gd name="connsiteX5" fmla="*/ 4674717 w 4674717"/>
              <a:gd name="connsiteY5" fmla="*/ 281995 h 714215"/>
              <a:gd name="connsiteX6" fmla="*/ 4674717 w 4674717"/>
              <a:gd name="connsiteY6" fmla="*/ 456319 h 714215"/>
              <a:gd name="connsiteX7" fmla="*/ 4416821 w 4674717"/>
              <a:gd name="connsiteY7" fmla="*/ 714215 h 714215"/>
              <a:gd name="connsiteX8" fmla="*/ 3270350 w 4674717"/>
              <a:gd name="connsiteY8" fmla="*/ 635560 h 714215"/>
              <a:gd name="connsiteX9" fmla="*/ 974825 w 4674717"/>
              <a:gd name="connsiteY9" fmla="*/ 673660 h 714215"/>
              <a:gd name="connsiteX10" fmla="*/ 257896 w 4674717"/>
              <a:gd name="connsiteY10" fmla="*/ 714215 h 714215"/>
              <a:gd name="connsiteX11" fmla="*/ 0 w 4674717"/>
              <a:gd name="connsiteY11" fmla="*/ 456319 h 714215"/>
              <a:gd name="connsiteX12" fmla="*/ 0 w 4674717"/>
              <a:gd name="connsiteY12" fmla="*/ 281995 h 714215"/>
              <a:gd name="connsiteX0" fmla="*/ 0 w 4674717"/>
              <a:gd name="connsiteY0" fmla="*/ 281995 h 740335"/>
              <a:gd name="connsiteX1" fmla="*/ 257896 w 4674717"/>
              <a:gd name="connsiteY1" fmla="*/ 24099 h 740335"/>
              <a:gd name="connsiteX2" fmla="*/ 908150 w 4674717"/>
              <a:gd name="connsiteY2" fmla="*/ 64060 h 740335"/>
              <a:gd name="connsiteX3" fmla="*/ 2765525 w 4674717"/>
              <a:gd name="connsiteY3" fmla="*/ 6909 h 740335"/>
              <a:gd name="connsiteX4" fmla="*/ 4416821 w 4674717"/>
              <a:gd name="connsiteY4" fmla="*/ 24099 h 740335"/>
              <a:gd name="connsiteX5" fmla="*/ 4674717 w 4674717"/>
              <a:gd name="connsiteY5" fmla="*/ 281995 h 740335"/>
              <a:gd name="connsiteX6" fmla="*/ 4674717 w 4674717"/>
              <a:gd name="connsiteY6" fmla="*/ 456319 h 740335"/>
              <a:gd name="connsiteX7" fmla="*/ 4416821 w 4674717"/>
              <a:gd name="connsiteY7" fmla="*/ 714215 h 740335"/>
              <a:gd name="connsiteX8" fmla="*/ 3270350 w 4674717"/>
              <a:gd name="connsiteY8" fmla="*/ 635560 h 740335"/>
              <a:gd name="connsiteX9" fmla="*/ 2498825 w 4674717"/>
              <a:gd name="connsiteY9" fmla="*/ 740335 h 740335"/>
              <a:gd name="connsiteX10" fmla="*/ 974825 w 4674717"/>
              <a:gd name="connsiteY10" fmla="*/ 673660 h 740335"/>
              <a:gd name="connsiteX11" fmla="*/ 257896 w 4674717"/>
              <a:gd name="connsiteY11" fmla="*/ 714215 h 740335"/>
              <a:gd name="connsiteX12" fmla="*/ 0 w 4674717"/>
              <a:gd name="connsiteY12" fmla="*/ 456319 h 740335"/>
              <a:gd name="connsiteX13" fmla="*/ 0 w 4674717"/>
              <a:gd name="connsiteY13" fmla="*/ 281995 h 740335"/>
              <a:gd name="connsiteX0" fmla="*/ 0 w 4674717"/>
              <a:gd name="connsiteY0" fmla="*/ 281995 h 740335"/>
              <a:gd name="connsiteX1" fmla="*/ 257896 w 4674717"/>
              <a:gd name="connsiteY1" fmla="*/ 24099 h 740335"/>
              <a:gd name="connsiteX2" fmla="*/ 908150 w 4674717"/>
              <a:gd name="connsiteY2" fmla="*/ 64060 h 740335"/>
              <a:gd name="connsiteX3" fmla="*/ 2765525 w 4674717"/>
              <a:gd name="connsiteY3" fmla="*/ 6909 h 740335"/>
              <a:gd name="connsiteX4" fmla="*/ 4416821 w 4674717"/>
              <a:gd name="connsiteY4" fmla="*/ 24099 h 740335"/>
              <a:gd name="connsiteX5" fmla="*/ 4674717 w 4674717"/>
              <a:gd name="connsiteY5" fmla="*/ 281995 h 740335"/>
              <a:gd name="connsiteX6" fmla="*/ 4674717 w 4674717"/>
              <a:gd name="connsiteY6" fmla="*/ 456319 h 740335"/>
              <a:gd name="connsiteX7" fmla="*/ 4416821 w 4674717"/>
              <a:gd name="connsiteY7" fmla="*/ 714215 h 740335"/>
              <a:gd name="connsiteX8" fmla="*/ 3270350 w 4674717"/>
              <a:gd name="connsiteY8" fmla="*/ 635560 h 740335"/>
              <a:gd name="connsiteX9" fmla="*/ 2498825 w 4674717"/>
              <a:gd name="connsiteY9" fmla="*/ 740335 h 740335"/>
              <a:gd name="connsiteX10" fmla="*/ 974825 w 4674717"/>
              <a:gd name="connsiteY10" fmla="*/ 673660 h 740335"/>
              <a:gd name="connsiteX11" fmla="*/ 257896 w 4674717"/>
              <a:gd name="connsiteY11" fmla="*/ 714215 h 740335"/>
              <a:gd name="connsiteX12" fmla="*/ 0 w 4674717"/>
              <a:gd name="connsiteY12" fmla="*/ 456319 h 740335"/>
              <a:gd name="connsiteX13" fmla="*/ 0 w 4674717"/>
              <a:gd name="connsiteY13" fmla="*/ 281995 h 740335"/>
              <a:gd name="connsiteX0" fmla="*/ 0 w 4674717"/>
              <a:gd name="connsiteY0" fmla="*/ 281995 h 740335"/>
              <a:gd name="connsiteX1" fmla="*/ 257896 w 4674717"/>
              <a:gd name="connsiteY1" fmla="*/ 24099 h 740335"/>
              <a:gd name="connsiteX2" fmla="*/ 908150 w 4674717"/>
              <a:gd name="connsiteY2" fmla="*/ 64060 h 740335"/>
              <a:gd name="connsiteX3" fmla="*/ 2765525 w 4674717"/>
              <a:gd name="connsiteY3" fmla="*/ 6909 h 740335"/>
              <a:gd name="connsiteX4" fmla="*/ 4416821 w 4674717"/>
              <a:gd name="connsiteY4" fmla="*/ 24099 h 740335"/>
              <a:gd name="connsiteX5" fmla="*/ 4674717 w 4674717"/>
              <a:gd name="connsiteY5" fmla="*/ 281995 h 740335"/>
              <a:gd name="connsiteX6" fmla="*/ 4674717 w 4674717"/>
              <a:gd name="connsiteY6" fmla="*/ 456319 h 740335"/>
              <a:gd name="connsiteX7" fmla="*/ 4416821 w 4674717"/>
              <a:gd name="connsiteY7" fmla="*/ 714215 h 740335"/>
              <a:gd name="connsiteX8" fmla="*/ 3308450 w 4674717"/>
              <a:gd name="connsiteY8" fmla="*/ 683185 h 740335"/>
              <a:gd name="connsiteX9" fmla="*/ 2498825 w 4674717"/>
              <a:gd name="connsiteY9" fmla="*/ 740335 h 740335"/>
              <a:gd name="connsiteX10" fmla="*/ 974825 w 4674717"/>
              <a:gd name="connsiteY10" fmla="*/ 673660 h 740335"/>
              <a:gd name="connsiteX11" fmla="*/ 257896 w 4674717"/>
              <a:gd name="connsiteY11" fmla="*/ 714215 h 740335"/>
              <a:gd name="connsiteX12" fmla="*/ 0 w 4674717"/>
              <a:gd name="connsiteY12" fmla="*/ 456319 h 740335"/>
              <a:gd name="connsiteX13" fmla="*/ 0 w 4674717"/>
              <a:gd name="connsiteY13" fmla="*/ 281995 h 740335"/>
              <a:gd name="connsiteX0" fmla="*/ 0 w 4674717"/>
              <a:gd name="connsiteY0" fmla="*/ 275715 h 734055"/>
              <a:gd name="connsiteX1" fmla="*/ 257896 w 4674717"/>
              <a:gd name="connsiteY1" fmla="*/ 17819 h 734055"/>
              <a:gd name="connsiteX2" fmla="*/ 908150 w 4674717"/>
              <a:gd name="connsiteY2" fmla="*/ 57780 h 734055"/>
              <a:gd name="connsiteX3" fmla="*/ 2765525 w 4674717"/>
              <a:gd name="connsiteY3" fmla="*/ 629 h 734055"/>
              <a:gd name="connsiteX4" fmla="*/ 3679925 w 4674717"/>
              <a:gd name="connsiteY4" fmla="*/ 95880 h 734055"/>
              <a:gd name="connsiteX5" fmla="*/ 4416821 w 4674717"/>
              <a:gd name="connsiteY5" fmla="*/ 17819 h 734055"/>
              <a:gd name="connsiteX6" fmla="*/ 4674717 w 4674717"/>
              <a:gd name="connsiteY6" fmla="*/ 275715 h 734055"/>
              <a:gd name="connsiteX7" fmla="*/ 4674717 w 4674717"/>
              <a:gd name="connsiteY7" fmla="*/ 450039 h 734055"/>
              <a:gd name="connsiteX8" fmla="*/ 4416821 w 4674717"/>
              <a:gd name="connsiteY8" fmla="*/ 707935 h 734055"/>
              <a:gd name="connsiteX9" fmla="*/ 3308450 w 4674717"/>
              <a:gd name="connsiteY9" fmla="*/ 676905 h 734055"/>
              <a:gd name="connsiteX10" fmla="*/ 2498825 w 4674717"/>
              <a:gd name="connsiteY10" fmla="*/ 734055 h 734055"/>
              <a:gd name="connsiteX11" fmla="*/ 974825 w 4674717"/>
              <a:gd name="connsiteY11" fmla="*/ 667380 h 734055"/>
              <a:gd name="connsiteX12" fmla="*/ 257896 w 4674717"/>
              <a:gd name="connsiteY12" fmla="*/ 707935 h 734055"/>
              <a:gd name="connsiteX13" fmla="*/ 0 w 4674717"/>
              <a:gd name="connsiteY13" fmla="*/ 450039 h 734055"/>
              <a:gd name="connsiteX14" fmla="*/ 0 w 4674717"/>
              <a:gd name="connsiteY14" fmla="*/ 275715 h 734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74717" h="734055">
                <a:moveTo>
                  <a:pt x="0" y="275715"/>
                </a:moveTo>
                <a:cubicBezTo>
                  <a:pt x="0" y="133283"/>
                  <a:pt x="115464" y="17819"/>
                  <a:pt x="257896" y="17819"/>
                </a:cubicBezTo>
                <a:cubicBezTo>
                  <a:pt x="391792" y="-26441"/>
                  <a:pt x="490212" y="60645"/>
                  <a:pt x="908150" y="57780"/>
                </a:cubicBezTo>
                <a:cubicBezTo>
                  <a:pt x="1326088" y="54915"/>
                  <a:pt x="2317850" y="10154"/>
                  <a:pt x="2765525" y="629"/>
                </a:cubicBezTo>
                <a:cubicBezTo>
                  <a:pt x="3213200" y="-8896"/>
                  <a:pt x="3404709" y="93015"/>
                  <a:pt x="3679925" y="95880"/>
                </a:cubicBezTo>
                <a:cubicBezTo>
                  <a:pt x="3955141" y="98745"/>
                  <a:pt x="4236735" y="-28029"/>
                  <a:pt x="4416821" y="17819"/>
                </a:cubicBezTo>
                <a:cubicBezTo>
                  <a:pt x="4559253" y="17819"/>
                  <a:pt x="4674717" y="133283"/>
                  <a:pt x="4674717" y="275715"/>
                </a:cubicBezTo>
                <a:lnTo>
                  <a:pt x="4674717" y="450039"/>
                </a:lnTo>
                <a:cubicBezTo>
                  <a:pt x="4674717" y="592471"/>
                  <a:pt x="4559253" y="707935"/>
                  <a:pt x="4416821" y="707935"/>
                </a:cubicBezTo>
                <a:cubicBezTo>
                  <a:pt x="4002914" y="707117"/>
                  <a:pt x="3722357" y="677723"/>
                  <a:pt x="3308450" y="676905"/>
                </a:cubicBezTo>
                <a:cubicBezTo>
                  <a:pt x="3032225" y="683255"/>
                  <a:pt x="2898875" y="718180"/>
                  <a:pt x="2498825" y="734055"/>
                </a:cubicBezTo>
                <a:lnTo>
                  <a:pt x="974825" y="667380"/>
                </a:lnTo>
                <a:lnTo>
                  <a:pt x="257896" y="707935"/>
                </a:lnTo>
                <a:cubicBezTo>
                  <a:pt x="115464" y="707935"/>
                  <a:pt x="0" y="592471"/>
                  <a:pt x="0" y="450039"/>
                </a:cubicBezTo>
                <a:lnTo>
                  <a:pt x="0" y="275715"/>
                </a:lnTo>
                <a:close/>
              </a:path>
            </a:pathLst>
          </a:custGeom>
          <a:gradFill>
            <a:gsLst>
              <a:gs pos="2000">
                <a:srgbClr val="E29FEF"/>
              </a:gs>
              <a:gs pos="97500">
                <a:schemeClr val="bg1"/>
              </a:gs>
              <a:gs pos="59000">
                <a:srgbClr val="F2D8F4"/>
              </a:gs>
            </a:gsLst>
            <a:lin ang="5400000" scaled="0"/>
          </a:gradFill>
          <a:ln>
            <a:solidFill>
              <a:srgbClr val="D77BE9"/>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AutoShape 3"/>
          <p:cNvSpPr>
            <a:spLocks noChangeArrowheads="1"/>
          </p:cNvSpPr>
          <p:nvPr/>
        </p:nvSpPr>
        <p:spPr bwMode="auto">
          <a:xfrm>
            <a:off x="133527" y="920479"/>
            <a:ext cx="4674717" cy="2004465"/>
          </a:xfrm>
          <a:prstGeom prst="roundRect">
            <a:avLst>
              <a:gd name="adj" fmla="val 8269"/>
            </a:avLst>
          </a:prstGeom>
          <a:noFill/>
          <a:ln w="57150" cap="rnd" algn="in">
            <a:solidFill>
              <a:srgbClr val="B366B3"/>
            </a:solidFill>
            <a:prstDash val="sysDot"/>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2600" b="0" i="0" u="none" strike="noStrike" cap="none" normalizeH="0" baseline="0" dirty="0" smtClean="0">
                <a:ln>
                  <a:noFill/>
                </a:ln>
                <a:solidFill>
                  <a:srgbClr val="000000"/>
                </a:solidFill>
                <a:effectLst/>
                <a:latin typeface="Fineliner Script" pitchFamily="50" charset="0"/>
                <a:cs typeface="Arial" pitchFamily="34" charset="0"/>
              </a:rPr>
              <a:t>Ma rentrée des classes</a:t>
            </a:r>
            <a:endParaRPr kumimoji="0" lang="fr-FR" altLang="fr-FR" sz="2600" b="0" i="0" u="none" strike="noStrike" cap="none" normalizeH="0" baseline="0" dirty="0" smtClean="0">
              <a:ln>
                <a:noFill/>
              </a:ln>
              <a:solidFill>
                <a:srgbClr val="000000"/>
              </a:solidFill>
              <a:effectLst/>
              <a:latin typeface="Fineliner Script" pitchFamily="50" charset="0"/>
              <a:cs typeface="Arial" pitchFamily="34" charset="0"/>
            </a:endParaRPr>
          </a:p>
        </p:txBody>
      </p:sp>
      <p:pic>
        <p:nvPicPr>
          <p:cNvPr id="1028" name="Picture 4" descr="Sans tit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388607">
            <a:off x="3810177" y="225153"/>
            <a:ext cx="676275" cy="749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pic>
        <p:nvPicPr>
          <p:cNvPr id="1029" name="Picture 5" descr="Sans tit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503353">
            <a:off x="368821" y="2095548"/>
            <a:ext cx="739775" cy="989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
        <p:nvSpPr>
          <p:cNvPr id="6" name="Text Box 6"/>
          <p:cNvSpPr txBox="1">
            <a:spLocks noChangeArrowheads="1"/>
          </p:cNvSpPr>
          <p:nvPr/>
        </p:nvSpPr>
        <p:spPr bwMode="auto">
          <a:xfrm>
            <a:off x="1605139" y="188640"/>
            <a:ext cx="1828800" cy="546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2800" b="0" i="0" u="none" strike="noStrike" cap="none" normalizeH="0" baseline="0" dirty="0" smtClean="0">
                <a:ln>
                  <a:noFill/>
                </a:ln>
                <a:solidFill>
                  <a:srgbClr val="000000"/>
                </a:solidFill>
                <a:effectLst/>
                <a:latin typeface="Mrs Chocolat" pitchFamily="2" charset="0"/>
                <a:cs typeface="Arial" pitchFamily="34" charset="0"/>
              </a:rPr>
              <a:t>Rédaction</a:t>
            </a:r>
            <a:endParaRPr kumimoji="0" lang="fr-FR" altLang="fr-FR" sz="1400" b="0" i="0" u="none" strike="noStrike" cap="none" normalizeH="0" baseline="0" dirty="0" smtClean="0">
              <a:ln>
                <a:noFill/>
              </a:ln>
              <a:solidFill>
                <a:schemeClr val="tx1"/>
              </a:solidFill>
              <a:effectLst/>
              <a:latin typeface="Mrs Chocolat" pitchFamily="2" charset="0"/>
              <a:cs typeface="Arial" pitchFamily="34" charset="0"/>
            </a:endParaRPr>
          </a:p>
        </p:txBody>
      </p:sp>
      <p:sp>
        <p:nvSpPr>
          <p:cNvPr id="10" name="ZoneTexte 9"/>
          <p:cNvSpPr txBox="1"/>
          <p:nvPr/>
        </p:nvSpPr>
        <p:spPr>
          <a:xfrm>
            <a:off x="1138912" y="3068960"/>
            <a:ext cx="2952328" cy="338554"/>
          </a:xfrm>
          <a:prstGeom prst="rect">
            <a:avLst/>
          </a:prstGeom>
          <a:noFill/>
        </p:spPr>
        <p:txBody>
          <a:bodyPr wrap="square" rtlCol="0">
            <a:spAutoFit/>
          </a:bodyPr>
          <a:lstStyle/>
          <a:p>
            <a:pPr algn="ctr"/>
            <a:r>
              <a:rPr lang="fr-FR" sz="1600" dirty="0" smtClean="0">
                <a:latin typeface="Mrs Chocolat" pitchFamily="2" charset="0"/>
              </a:rPr>
              <a:t>Grille d’évaluation</a:t>
            </a:r>
            <a:endParaRPr lang="fr-FR" sz="1600" dirty="0">
              <a:latin typeface="Mrs Chocolat" pitchFamily="2" charset="0"/>
            </a:endParaRPr>
          </a:p>
        </p:txBody>
      </p:sp>
      <p:sp>
        <p:nvSpPr>
          <p:cNvPr id="11" name="Rectangle 10"/>
          <p:cNvSpPr/>
          <p:nvPr/>
        </p:nvSpPr>
        <p:spPr>
          <a:xfrm>
            <a:off x="272480" y="1412776"/>
            <a:ext cx="4369347" cy="1446550"/>
          </a:xfrm>
          <a:prstGeom prst="rect">
            <a:avLst/>
          </a:prstGeom>
        </p:spPr>
        <p:txBody>
          <a:bodyPr wrap="square">
            <a:spAutoFit/>
          </a:bodyPr>
          <a:lstStyle/>
          <a:p>
            <a:pPr lvl="0" fontAlgn="base">
              <a:spcBef>
                <a:spcPct val="0"/>
              </a:spcBef>
              <a:spcAft>
                <a:spcPct val="0"/>
              </a:spcAft>
            </a:pPr>
            <a:r>
              <a:rPr lang="fr-FR" altLang="fr-FR" sz="1100" dirty="0" smtClean="0">
                <a:solidFill>
                  <a:srgbClr val="000000"/>
                </a:solidFill>
                <a:latin typeface="Short Stack" pitchFamily="2" charset="0"/>
                <a:cs typeface="Arial" pitchFamily="34" charset="0"/>
              </a:rPr>
              <a:t>En début de semaine, c’était la rentrée des classes. Raconte comment tu as vécu cet événement à la manière d’un journal intime, comme l’extrait de « mon je-me-parle ».</a:t>
            </a:r>
          </a:p>
          <a:p>
            <a:pPr lvl="0" fontAlgn="base">
              <a:spcBef>
                <a:spcPct val="0"/>
              </a:spcBef>
              <a:spcAft>
                <a:spcPct val="0"/>
              </a:spcAft>
            </a:pPr>
            <a:endParaRPr lang="fr-FR" altLang="fr-FR" sz="1100" dirty="0">
              <a:solidFill>
                <a:srgbClr val="000000"/>
              </a:solidFill>
              <a:latin typeface="Short Stack" pitchFamily="2" charset="0"/>
              <a:cs typeface="Arial" pitchFamily="34" charset="0"/>
            </a:endParaRPr>
          </a:p>
          <a:p>
            <a:pPr marL="714375" lvl="0" fontAlgn="base">
              <a:spcBef>
                <a:spcPct val="0"/>
              </a:spcBef>
              <a:spcAft>
                <a:spcPct val="0"/>
              </a:spcAft>
            </a:pPr>
            <a:r>
              <a:rPr lang="fr-FR" altLang="fr-FR" sz="1100" dirty="0" smtClean="0">
                <a:solidFill>
                  <a:srgbClr val="000000"/>
                </a:solidFill>
                <a:latin typeface="Short Stack" pitchFamily="2" charset="0"/>
                <a:cs typeface="Arial" pitchFamily="34" charset="0"/>
              </a:rPr>
              <a:t>Etais-tu content(e) et pourquoi ? Parle de tes amis, la classe, la maîtresse, ce qui change par rapport à l’année dernière…</a:t>
            </a:r>
            <a:endParaRPr lang="fr-FR" altLang="fr-FR" sz="1100" dirty="0" smtClean="0">
              <a:solidFill>
                <a:srgbClr val="000000"/>
              </a:solidFill>
              <a:latin typeface="Short Stack" pitchFamily="2" charset="0"/>
              <a:cs typeface="Arial" pitchFamily="34" charset="0"/>
            </a:endParaRPr>
          </a:p>
        </p:txBody>
      </p:sp>
      <p:sp>
        <p:nvSpPr>
          <p:cNvPr id="8" name="AutoShape 8"/>
          <p:cNvSpPr>
            <a:spLocks noChangeArrowheads="1"/>
          </p:cNvSpPr>
          <p:nvPr/>
        </p:nvSpPr>
        <p:spPr bwMode="auto">
          <a:xfrm>
            <a:off x="150183" y="3408374"/>
            <a:ext cx="4658061" cy="3188977"/>
          </a:xfrm>
          <a:prstGeom prst="roundRect">
            <a:avLst>
              <a:gd name="adj" fmla="val 5769"/>
            </a:avLst>
          </a:prstGeom>
          <a:solidFill>
            <a:schemeClr val="bg1"/>
          </a:solidFill>
          <a:ln w="28575" algn="in">
            <a:solidFill>
              <a:srgbClr val="B366B3"/>
            </a:solidFill>
            <a:round/>
            <a:headEnd/>
            <a:tailEnd/>
          </a:ln>
          <a:effectLst/>
        </p:spPr>
        <p:txBody>
          <a:bodyPr vert="horz" wrap="square" lIns="36576" tIns="36576" rIns="36576" bIns="36576" numCol="1" anchor="t" anchorCtr="0" compatLnSpc="1">
            <a:prstTxWarp prst="textNoShape">
              <a:avLst/>
            </a:prstTxWarp>
          </a:bodyPr>
          <a:lstStyle/>
          <a:p>
            <a:endParaRPr lang="fr-FR"/>
          </a:p>
        </p:txBody>
      </p:sp>
      <p:graphicFrame>
        <p:nvGraphicFramePr>
          <p:cNvPr id="9" name="Tableau 8"/>
          <p:cNvGraphicFramePr>
            <a:graphicFrameLocks noGrp="1"/>
          </p:cNvGraphicFramePr>
          <p:nvPr>
            <p:extLst>
              <p:ext uri="{D42A27DB-BD31-4B8C-83A1-F6EECF244321}">
                <p14:modId xmlns:p14="http://schemas.microsoft.com/office/powerpoint/2010/main" val="708641738"/>
              </p:ext>
            </p:extLst>
          </p:nvPr>
        </p:nvGraphicFramePr>
        <p:xfrm>
          <a:off x="148426" y="3408374"/>
          <a:ext cx="4659818" cy="3188976"/>
        </p:xfrm>
        <a:graphic>
          <a:graphicData uri="http://schemas.openxmlformats.org/drawingml/2006/table">
            <a:tbl>
              <a:tblPr firstRow="1" bandRow="1">
                <a:tableStyleId>{5940675A-B579-460E-94D1-54222C63F5DA}</a:tableStyleId>
              </a:tblPr>
              <a:tblGrid>
                <a:gridCol w="4012486"/>
                <a:gridCol w="647332"/>
              </a:tblGrid>
              <a:tr h="4172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altLang="fr-FR" sz="1100" b="0" i="0" u="none" strike="noStrike" cap="none" normalizeH="0" baseline="0" dirty="0" smtClean="0">
                          <a:ln>
                            <a:noFill/>
                          </a:ln>
                          <a:solidFill>
                            <a:srgbClr val="000000"/>
                          </a:solidFill>
                          <a:effectLst/>
                          <a:latin typeface="Short Stack" pitchFamily="2" charset="0"/>
                          <a:cs typeface="Arial" pitchFamily="34" charset="0"/>
                        </a:rPr>
                        <a:t>Ton texte comporte au moins 10 phrases.</a:t>
                      </a:r>
                      <a:endParaRPr kumimoji="0" lang="fr-FR" altLang="fr-FR" sz="1100" b="0" i="0" u="none" strike="noStrike" cap="none" normalizeH="0" baseline="0" dirty="0" smtClean="0">
                        <a:ln>
                          <a:noFill/>
                        </a:ln>
                        <a:solidFill>
                          <a:srgbClr val="000000"/>
                        </a:solidFill>
                        <a:effectLst/>
                        <a:latin typeface="Short Stack" pitchFamily="2" charset="0"/>
                        <a:cs typeface="Arial" pitchFamily="34" charset="0"/>
                      </a:endParaRPr>
                    </a:p>
                  </a:txBody>
                  <a:tcPr anchor="ctr">
                    <a:lnL w="12700" cap="flat" cmpd="sng" algn="ctr">
                      <a:no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endParaRPr lang="fr-FR" sz="1100">
                        <a:latin typeface="Short Stack" panose="02010500040000000007" pitchFamily="2" charset="0"/>
                      </a:endParaRPr>
                    </a:p>
                  </a:txBody>
                  <a:tcPr anchor="ctr">
                    <a:lnL w="12700" cap="flat" cmpd="sng" algn="ctr">
                      <a:solidFill>
                        <a:schemeClr val="accent4"/>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4"/>
                      </a:solidFill>
                      <a:prstDash val="solid"/>
                      <a:round/>
                      <a:headEnd type="none" w="med" len="med"/>
                      <a:tailEnd type="none" w="med" len="med"/>
                    </a:lnB>
                  </a:tcPr>
                </a:tc>
              </a:tr>
              <a:tr h="52846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Short Stack" pitchFamily="2" charset="0"/>
                          <a:cs typeface="Arial" pitchFamily="34" charset="0"/>
                        </a:rPr>
                        <a:t>Tu as raconté ta rentrée et tu as exposé tes sentiments et tes impressions.</a:t>
                      </a:r>
                      <a:endParaRPr kumimoji="0" lang="fr-FR" altLang="fr-FR" sz="1100" b="0" i="0" u="none" strike="noStrike" cap="none" normalizeH="0" baseline="0" dirty="0" smtClean="0">
                        <a:ln>
                          <a:noFill/>
                        </a:ln>
                        <a:solidFill>
                          <a:srgbClr val="000000"/>
                        </a:solidFill>
                        <a:effectLst/>
                        <a:latin typeface="Short Stack" pitchFamily="2" charset="0"/>
                        <a:cs typeface="Arial" pitchFamily="34" charset="0"/>
                      </a:endParaRPr>
                    </a:p>
                  </a:txBody>
                  <a:tcPr anchor="ctr">
                    <a:lnL w="12700" cap="flat" cmpd="sng" algn="ctr">
                      <a:no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endParaRPr lang="fr-FR" sz="1100" dirty="0">
                        <a:latin typeface="Short Stack" panose="02010500040000000007" pitchFamily="2" charset="0"/>
                      </a:endParaRPr>
                    </a:p>
                  </a:txBody>
                  <a:tcPr anchor="ctr">
                    <a:lnL w="12700" cap="flat" cmpd="sng" algn="ctr">
                      <a:solidFill>
                        <a:schemeClr val="accent4"/>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r>
              <a:tr h="52846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Short Stack" pitchFamily="2" charset="0"/>
                          <a:cs typeface="Arial" pitchFamily="34" charset="0"/>
                        </a:rPr>
                        <a:t>Tu as respecté le style journal intime, en parlant à une personne qui n’existe pas.</a:t>
                      </a:r>
                      <a:endParaRPr kumimoji="0" lang="fr-FR" altLang="fr-FR" sz="1100" b="0" i="0" u="none" strike="noStrike" cap="none" normalizeH="0" baseline="0" dirty="0" smtClean="0">
                        <a:ln>
                          <a:noFill/>
                        </a:ln>
                        <a:solidFill>
                          <a:srgbClr val="000000"/>
                        </a:solidFill>
                        <a:effectLst/>
                        <a:latin typeface="Short Stack" pitchFamily="2" charset="0"/>
                        <a:cs typeface="Arial" pitchFamily="34" charset="0"/>
                      </a:endParaRPr>
                    </a:p>
                  </a:txBody>
                  <a:tcPr anchor="ctr">
                    <a:lnL w="12700" cap="flat" cmpd="sng" algn="ctr">
                      <a:no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endParaRPr lang="fr-FR" sz="1100" dirty="0">
                        <a:latin typeface="Short Stack" panose="02010500040000000007" pitchFamily="2" charset="0"/>
                      </a:endParaRPr>
                    </a:p>
                  </a:txBody>
                  <a:tcPr anchor="ctr">
                    <a:lnL w="12700" cap="flat" cmpd="sng" algn="ctr">
                      <a:solidFill>
                        <a:schemeClr val="accent4"/>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r>
              <a:tr h="5284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altLang="fr-FR" sz="1100" b="0" i="0" u="none" strike="noStrike" cap="none" normalizeH="0" baseline="0" dirty="0" smtClean="0">
                          <a:ln>
                            <a:noFill/>
                          </a:ln>
                          <a:solidFill>
                            <a:srgbClr val="000000"/>
                          </a:solidFill>
                          <a:effectLst/>
                          <a:latin typeface="Short Stack" pitchFamily="2" charset="0"/>
                          <a:cs typeface="Arial" pitchFamily="34" charset="0"/>
                        </a:rPr>
                        <a:t>Tes phrases sont courtes, elles ont des          majuscules et des points.</a:t>
                      </a:r>
                    </a:p>
                  </a:txBody>
                  <a:tcPr anchor="ctr">
                    <a:lnL w="12700" cap="flat" cmpd="sng" algn="ctr">
                      <a:no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endParaRPr lang="fr-FR" sz="1100" dirty="0">
                        <a:latin typeface="Short Stack" panose="02010500040000000007" pitchFamily="2" charset="0"/>
                      </a:endParaRPr>
                    </a:p>
                  </a:txBody>
                  <a:tcPr anchor="ctr">
                    <a:lnL w="12700" cap="flat" cmpd="sng" algn="ctr">
                      <a:solidFill>
                        <a:schemeClr val="accent4"/>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r>
              <a:tr h="6578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altLang="fr-FR" sz="1200" b="0" i="0" u="none" strike="noStrike" cap="none" normalizeH="0" baseline="0" dirty="0" smtClean="0">
                          <a:ln>
                            <a:noFill/>
                          </a:ln>
                          <a:solidFill>
                            <a:srgbClr val="000000"/>
                          </a:solidFill>
                          <a:effectLst/>
                          <a:latin typeface="Mrs Chocolat" pitchFamily="2" charset="0"/>
                          <a:cs typeface="Arial" pitchFamily="34" charset="0"/>
                        </a:rPr>
                        <a:t>2ème jet</a:t>
                      </a:r>
                      <a:r>
                        <a:rPr kumimoji="0" lang="fr-FR" altLang="fr-FR" sz="1100" b="0" i="0" u="none" strike="noStrike" cap="none" normalizeH="0" baseline="0" dirty="0" smtClean="0">
                          <a:ln>
                            <a:noFill/>
                          </a:ln>
                          <a:solidFill>
                            <a:srgbClr val="000000"/>
                          </a:solidFill>
                          <a:effectLst/>
                          <a:latin typeface="Short Stack" pitchFamily="2" charset="0"/>
                          <a:cs typeface="Arial" pitchFamily="34" charset="0"/>
                        </a:rPr>
                        <a:t> : Les fautes d'orthographe sont        corrigées. Tu as tenu compte des remarques de  ta maîtresse. </a:t>
                      </a:r>
                    </a:p>
                  </a:txBody>
                  <a:tcPr anchor="ctr">
                    <a:lnL w="12700" cap="flat" cmpd="sng" algn="ctr">
                      <a:no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c>
                  <a:txBody>
                    <a:bodyPr/>
                    <a:lstStyle/>
                    <a:p>
                      <a:endParaRPr lang="fr-FR" sz="1100" dirty="0">
                        <a:latin typeface="Short Stack" panose="02010500040000000007" pitchFamily="2" charset="0"/>
                      </a:endParaRPr>
                    </a:p>
                  </a:txBody>
                  <a:tcPr anchor="ctr">
                    <a:lnL w="12700" cap="flat" cmpd="sng" algn="ctr">
                      <a:solidFill>
                        <a:schemeClr val="accent4"/>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tcPr>
                </a:tc>
              </a:tr>
              <a:tr h="528467">
                <a:tc>
                  <a:txBody>
                    <a:bodyPr/>
                    <a:lstStyle/>
                    <a:p>
                      <a:r>
                        <a:rPr kumimoji="0" lang="fr-FR" altLang="fr-FR" sz="1200" b="0" i="0" u="none" strike="noStrike" cap="none" normalizeH="0" baseline="0" dirty="0" smtClean="0">
                          <a:ln>
                            <a:noFill/>
                          </a:ln>
                          <a:solidFill>
                            <a:srgbClr val="000000"/>
                          </a:solidFill>
                          <a:effectLst/>
                          <a:latin typeface="Mrs Chocolat" pitchFamily="2" charset="0"/>
                          <a:cs typeface="Arial" pitchFamily="34" charset="0"/>
                        </a:rPr>
                        <a:t>2ème jet </a:t>
                      </a:r>
                      <a:r>
                        <a:rPr kumimoji="0" lang="fr-FR" altLang="fr-FR" sz="1100" b="0" i="0" u="none" strike="noStrike" cap="none" normalizeH="0" baseline="0" dirty="0" smtClean="0">
                          <a:ln>
                            <a:noFill/>
                          </a:ln>
                          <a:solidFill>
                            <a:srgbClr val="000000"/>
                          </a:solidFill>
                          <a:effectLst/>
                          <a:latin typeface="Short Stack" pitchFamily="2" charset="0"/>
                          <a:cs typeface="Arial" pitchFamily="34" charset="0"/>
                        </a:rPr>
                        <a:t>: Ton écriture est bien formée et le texte est soigné, sans ratures</a:t>
                      </a:r>
                      <a:endParaRPr lang="fr-FR" sz="1100" dirty="0">
                        <a:latin typeface="Short Stack" panose="02010500040000000007" pitchFamily="2" charset="0"/>
                      </a:endParaRPr>
                    </a:p>
                  </a:txBody>
                  <a:tcPr anchor="ctr">
                    <a:lnL w="12700" cap="flat" cmpd="sng" algn="ctr">
                      <a:no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fr-FR" sz="1100" dirty="0">
                        <a:latin typeface="Short Stack" panose="02010500040000000007" pitchFamily="2" charset="0"/>
                      </a:endParaRPr>
                    </a:p>
                  </a:txBody>
                  <a:tcPr anchor="ctr">
                    <a:lnL w="12700" cap="flat" cmpd="sng" algn="ctr">
                      <a:solidFill>
                        <a:schemeClr val="accent4"/>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2" name="Rectangle 1"/>
          <p:cNvSpPr/>
          <p:nvPr/>
        </p:nvSpPr>
        <p:spPr>
          <a:xfrm>
            <a:off x="5246426" y="1275405"/>
            <a:ext cx="4561830" cy="4208844"/>
          </a:xfrm>
          <a:prstGeom prst="rect">
            <a:avLst/>
          </a:prstGeom>
        </p:spPr>
        <p:txBody>
          <a:bodyPr wrap="square">
            <a:spAutoFit/>
          </a:bodyPr>
          <a:lstStyle/>
          <a:p>
            <a:r>
              <a:rPr lang="fr-FR" sz="1050" dirty="0" smtClean="0"/>
              <a:t>Trois </a:t>
            </a:r>
            <a:r>
              <a:rPr lang="fr-FR" sz="1050" dirty="0"/>
              <a:t>: avec </a:t>
            </a:r>
            <a:r>
              <a:rPr lang="fr-FR" sz="1050" dirty="0" err="1"/>
              <a:t>Zéphira</a:t>
            </a:r>
            <a:r>
              <a:rPr lang="fr-FR" sz="1050" dirty="0"/>
              <a:t>. C’est ma tortue, </a:t>
            </a:r>
            <a:r>
              <a:rPr lang="fr-FR" sz="1050" dirty="0" err="1"/>
              <a:t>Zéphira</a:t>
            </a:r>
            <a:r>
              <a:rPr lang="fr-FR" sz="1050" dirty="0"/>
              <a:t>. Elle est morte avant-hier. C’est si triste, mon je-me-parle, que je préfère pas </a:t>
            </a:r>
            <a:r>
              <a:rPr lang="fr-FR" sz="1050" dirty="0" smtClean="0"/>
              <a:t>en </a:t>
            </a:r>
            <a:r>
              <a:rPr lang="fr-FR" sz="1050" dirty="0"/>
              <a:t>parler. </a:t>
            </a:r>
            <a:r>
              <a:rPr lang="fr-FR" sz="1050" dirty="0" err="1"/>
              <a:t>Zéphira</a:t>
            </a:r>
            <a:r>
              <a:rPr lang="fr-FR" sz="1050" dirty="0"/>
              <a:t>, je t’oublierai jamais. Papa m’a dit : « Je vais t’en offrir une autre, tu veux, Chloé </a:t>
            </a:r>
            <a:r>
              <a:rPr lang="fr-FR" sz="1050" dirty="0" smtClean="0"/>
              <a:t>?</a:t>
            </a:r>
          </a:p>
          <a:p>
            <a:r>
              <a:rPr lang="fr-FR" sz="1050" dirty="0"/>
              <a:t>— Sûrement pas, j’ai dit, ma </a:t>
            </a:r>
            <a:r>
              <a:rPr lang="fr-FR" sz="1050" dirty="0" err="1"/>
              <a:t>Zéphira</a:t>
            </a:r>
            <a:r>
              <a:rPr lang="fr-FR" sz="1050" dirty="0"/>
              <a:t> n’est pas un chou-fleur qu’on change. J’aurai plus jamais de tortues. » </a:t>
            </a:r>
            <a:endParaRPr lang="fr-FR" sz="1050" dirty="0" smtClean="0"/>
          </a:p>
          <a:p>
            <a:r>
              <a:rPr lang="fr-FR" sz="1050" spc="-50" dirty="0" smtClean="0"/>
              <a:t>Mais</a:t>
            </a:r>
            <a:r>
              <a:rPr lang="fr-FR" sz="1050" dirty="0" smtClean="0"/>
              <a:t> </a:t>
            </a:r>
            <a:r>
              <a:rPr lang="fr-FR" sz="1050" dirty="0"/>
              <a:t>je voulais bien un chien. Papa et </a:t>
            </a:r>
            <a:r>
              <a:rPr lang="fr-FR" sz="1050" spc="-50" dirty="0"/>
              <a:t>Maman</a:t>
            </a:r>
            <a:r>
              <a:rPr lang="fr-FR" sz="1050" dirty="0"/>
              <a:t> n’étaient pas d’accord. Ils disaient : « </a:t>
            </a:r>
            <a:r>
              <a:rPr lang="fr-FR" sz="1050" dirty="0" smtClean="0"/>
              <a:t>Qui-c’est-qui-va-lui-faire-à-manger-et-l’amuser ? </a:t>
            </a:r>
            <a:r>
              <a:rPr lang="fr-FR" sz="1050" dirty="0"/>
              <a:t>» Moi j’ai dit tout de suite que je choisissais de l’amuser. Papa a riposté : « Évidemment. » Maman aussi. Moi j’ai dit : « Pourquoi “évidemment” ? » Alors ils ont répondu comme deux </a:t>
            </a:r>
            <a:r>
              <a:rPr lang="fr-FR" sz="1050" dirty="0" smtClean="0"/>
              <a:t>perroquets, </a:t>
            </a:r>
            <a:r>
              <a:rPr lang="fr-FR" sz="1050" dirty="0"/>
              <a:t>qu’amuser le chien, c’était le plus facile. Alors j’ai dit : « D’accord, vous amusez le chien et moi je le nourris. » Mais là ils ont dit que, de toute façon, quand on est un être humain “un peu responsable”, on ne laisse pas un chien tout seul du matin au soir toute sa vie. Et comme y a personne à la maison sauf le soir et le mercredi, c’était pas possible. Moi j’ai dit qu’ils n’avaient pas eu autant de scrupules pour </a:t>
            </a:r>
            <a:r>
              <a:rPr lang="fr-FR" sz="1050" dirty="0" err="1"/>
              <a:t>Zéphira</a:t>
            </a:r>
            <a:r>
              <a:rPr lang="fr-FR" sz="1050" dirty="0" smtClean="0"/>
              <a:t>.</a:t>
            </a:r>
          </a:p>
          <a:p>
            <a:r>
              <a:rPr lang="fr-FR" sz="500" dirty="0"/>
              <a:t> </a:t>
            </a:r>
            <a:r>
              <a:rPr lang="fr-FR" sz="500" dirty="0" smtClean="0"/>
              <a:t>  </a:t>
            </a:r>
          </a:p>
          <a:p>
            <a:r>
              <a:rPr lang="fr-FR" sz="1050" dirty="0"/>
              <a:t>Alors là, mon je-me-parle, alors là… Un culot qu’ils ont eu ! Mais un culot ! Ils ont récité comme ça qu’un chien est plus près de l’homme qu’une tortue. Que </a:t>
            </a:r>
            <a:r>
              <a:rPr lang="fr-FR" sz="1050" dirty="0" err="1"/>
              <a:t>Zéphira</a:t>
            </a:r>
            <a:r>
              <a:rPr lang="fr-FR" sz="1050" dirty="0"/>
              <a:t> avait vécu heureuse dans notre jardin. Et qu’elle s’était très bien passée de nous ! Oh !... C’était révoltant de dire des trucs pareils sur </a:t>
            </a:r>
            <a:r>
              <a:rPr lang="fr-FR" sz="1050" dirty="0" err="1"/>
              <a:t>Zéphira</a:t>
            </a:r>
            <a:r>
              <a:rPr lang="fr-FR" sz="1050" dirty="0"/>
              <a:t> ! Révoltant et dégoûtant et moche et même y a pas un mot assez affreux pour dire ce que c’était, de parler ainsi de </a:t>
            </a:r>
            <a:r>
              <a:rPr lang="fr-FR" sz="1050" dirty="0" err="1"/>
              <a:t>Zéphira</a:t>
            </a:r>
            <a:r>
              <a:rPr lang="fr-FR" sz="1050" dirty="0"/>
              <a:t>. La sensibilité même elle était, ma tortue ! Toute en finesse… En délicatesse… Et un cœur comme un potiron. Du coup, </a:t>
            </a:r>
            <a:r>
              <a:rPr lang="fr-FR" sz="1050" dirty="0" smtClean="0"/>
              <a:t>je n’ai </a:t>
            </a:r>
            <a:r>
              <a:rPr lang="fr-FR" sz="1050" dirty="0"/>
              <a:t>plus voulu de chien. J’ai dit que je ne serai pas complice des insulteurs de tortues. Alors Maman m’a fait ses yeux moelleux de mousse au chocolat : « Et un petit frère ou une petite sœur, Chloé, tu n’aimerais pas ? » Mais si j’aimerais ! </a:t>
            </a:r>
            <a:endParaRPr lang="fr-FR" sz="1050" dirty="0" smtClean="0"/>
          </a:p>
        </p:txBody>
      </p:sp>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2718" y="328754"/>
            <a:ext cx="1932822" cy="9400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7225540" y="560874"/>
            <a:ext cx="2582716" cy="738664"/>
          </a:xfrm>
          <a:prstGeom prst="rect">
            <a:avLst/>
          </a:prstGeom>
        </p:spPr>
        <p:txBody>
          <a:bodyPr wrap="square">
            <a:spAutoFit/>
          </a:bodyPr>
          <a:lstStyle/>
          <a:p>
            <a:r>
              <a:rPr lang="fr-FR" sz="1050" dirty="0" smtClean="0">
                <a:solidFill>
                  <a:prstClr val="black"/>
                </a:solidFill>
              </a:rPr>
              <a:t>Hier </a:t>
            </a:r>
            <a:r>
              <a:rPr lang="fr-FR" sz="1050" dirty="0">
                <a:solidFill>
                  <a:prstClr val="black"/>
                </a:solidFill>
              </a:rPr>
              <a:t>j’ai acheté un cahier. J’ai mis je-me-parle en titre, sur la couverture. Et voilà : </a:t>
            </a:r>
            <a:r>
              <a:rPr lang="fr-FR" sz="1050" dirty="0" smtClean="0">
                <a:solidFill>
                  <a:prstClr val="black"/>
                </a:solidFill>
              </a:rPr>
              <a:t>   je </a:t>
            </a:r>
            <a:r>
              <a:rPr lang="fr-FR" sz="1050" dirty="0">
                <a:solidFill>
                  <a:prstClr val="black"/>
                </a:solidFill>
              </a:rPr>
              <a:t>me parle. C’est mon droit. Avant je me parlais, mais à trois. Un : moi. Deux : à moi. </a:t>
            </a:r>
            <a:endParaRPr lang="fr-FR" dirty="0"/>
          </a:p>
        </p:txBody>
      </p:sp>
      <p:sp>
        <p:nvSpPr>
          <p:cNvPr id="4" name="Rectangle 3"/>
          <p:cNvSpPr/>
          <p:nvPr/>
        </p:nvSpPr>
        <p:spPr>
          <a:xfrm>
            <a:off x="5246426" y="5463515"/>
            <a:ext cx="2802918" cy="1061829"/>
          </a:xfrm>
          <a:prstGeom prst="rect">
            <a:avLst/>
          </a:prstGeom>
        </p:spPr>
        <p:txBody>
          <a:bodyPr wrap="square">
            <a:spAutoFit/>
          </a:bodyPr>
          <a:lstStyle/>
          <a:p>
            <a:pPr lvl="0"/>
            <a:r>
              <a:rPr lang="fr-FR" sz="1050" dirty="0">
                <a:solidFill>
                  <a:prstClr val="black"/>
                </a:solidFill>
              </a:rPr>
              <a:t>Ça fait des années que je réclame une petite sœur ! Alors maintenant, rien que pour me faire oublier </a:t>
            </a:r>
            <a:r>
              <a:rPr lang="fr-FR" sz="1050" dirty="0" err="1">
                <a:solidFill>
                  <a:prstClr val="black"/>
                </a:solidFill>
              </a:rPr>
              <a:t>Zéphira</a:t>
            </a:r>
            <a:r>
              <a:rPr lang="fr-FR" sz="1050" dirty="0">
                <a:solidFill>
                  <a:prstClr val="black"/>
                </a:solidFill>
              </a:rPr>
              <a:t>, on me raconte n’importe quoi ? Faut pas me prendre pour une idiote. </a:t>
            </a:r>
            <a:r>
              <a:rPr lang="fr-FR" sz="1050" dirty="0" smtClean="0">
                <a:solidFill>
                  <a:prstClr val="black"/>
                </a:solidFill>
              </a:rPr>
              <a:t>Je n’ai </a:t>
            </a:r>
            <a:r>
              <a:rPr lang="fr-FR" sz="1050" dirty="0">
                <a:solidFill>
                  <a:prstClr val="black"/>
                </a:solidFill>
              </a:rPr>
              <a:t>pas répondu et je suis sortie. Parce que je suis sûre, moi, que </a:t>
            </a:r>
            <a:r>
              <a:rPr lang="fr-FR" sz="1050" dirty="0" err="1">
                <a:solidFill>
                  <a:prstClr val="black"/>
                </a:solidFill>
              </a:rPr>
              <a:t>Zéphira</a:t>
            </a:r>
            <a:r>
              <a:rPr lang="fr-FR" sz="1050" dirty="0">
                <a:solidFill>
                  <a:prstClr val="black"/>
                </a:solidFill>
              </a:rPr>
              <a:t> avait du cœur.</a:t>
            </a:r>
            <a:endParaRPr lang="fr-FR" sz="1050" dirty="0">
              <a:solidFill>
                <a:prstClr val="black"/>
              </a:solidFill>
            </a:endParaRPr>
          </a:p>
        </p:txBody>
      </p:sp>
      <p:pic>
        <p:nvPicPr>
          <p:cNvPr id="7"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61634" y="5547579"/>
            <a:ext cx="1602185" cy="8010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 name="AutoShape 3"/>
          <p:cNvSpPr>
            <a:spLocks noChangeArrowheads="1"/>
          </p:cNvSpPr>
          <p:nvPr/>
        </p:nvSpPr>
        <p:spPr bwMode="auto">
          <a:xfrm>
            <a:off x="5133539" y="188640"/>
            <a:ext cx="4674717" cy="6408711"/>
          </a:xfrm>
          <a:prstGeom prst="roundRect">
            <a:avLst>
              <a:gd name="adj" fmla="val 3221"/>
            </a:avLst>
          </a:prstGeom>
          <a:noFill/>
          <a:ln w="57150" cap="rnd" algn="in">
            <a:solidFill>
              <a:srgbClr val="B366B3"/>
            </a:solidFill>
            <a:prstDash val="sysDot"/>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altLang="fr-FR" sz="2600" b="0" i="0" u="none" strike="noStrike" cap="none" normalizeH="0" baseline="0" dirty="0" smtClean="0">
              <a:ln>
                <a:noFill/>
              </a:ln>
              <a:solidFill>
                <a:srgbClr val="000000"/>
              </a:solidFill>
              <a:effectLst/>
              <a:latin typeface="Fineliner Script" pitchFamily="50" charset="0"/>
              <a:cs typeface="Arial" pitchFamily="34" charset="0"/>
            </a:endParaRPr>
          </a:p>
        </p:txBody>
      </p:sp>
      <p:sp>
        <p:nvSpPr>
          <p:cNvPr id="14" name="Rectangle 13"/>
          <p:cNvSpPr/>
          <p:nvPr/>
        </p:nvSpPr>
        <p:spPr>
          <a:xfrm>
            <a:off x="7225540" y="314653"/>
            <a:ext cx="1556836" cy="246221"/>
          </a:xfrm>
          <a:prstGeom prst="rect">
            <a:avLst/>
          </a:prstGeom>
        </p:spPr>
        <p:txBody>
          <a:bodyPr wrap="none">
            <a:spAutoFit/>
          </a:bodyPr>
          <a:lstStyle/>
          <a:p>
            <a:pPr lvl="0"/>
            <a:r>
              <a:rPr lang="fr-FR" sz="1000" b="1" dirty="0">
                <a:solidFill>
                  <a:prstClr val="black"/>
                </a:solidFill>
                <a:latin typeface="Crafty Girls" panose="02000000000000000000" pitchFamily="2" charset="0"/>
                <a:ea typeface="Crafty Girls" panose="02000000000000000000" pitchFamily="2" charset="0"/>
              </a:rPr>
              <a:t>Dimanche 3 octobre </a:t>
            </a:r>
          </a:p>
        </p:txBody>
      </p:sp>
      <p:pic>
        <p:nvPicPr>
          <p:cNvPr id="15" name="Image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840738" y="3573016"/>
            <a:ext cx="307659" cy="1224940"/>
          </a:xfrm>
          <a:prstGeom prst="rect">
            <a:avLst/>
          </a:prstGeom>
        </p:spPr>
      </p:pic>
    </p:spTree>
    <p:extLst>
      <p:ext uri="{BB962C8B-B14F-4D97-AF65-F5344CB8AC3E}">
        <p14:creationId xmlns:p14="http://schemas.microsoft.com/office/powerpoint/2010/main" val="148421110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638</Words>
  <Application>Microsoft Office PowerPoint</Application>
  <PresentationFormat>Format A4 (210 x 297 mm)</PresentationFormat>
  <Paragraphs>21</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Présentation PowerPoint</vt:lpstr>
    </vt:vector>
  </TitlesOfParts>
  <Company>Ecole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Sandrine</dc:creator>
  <cp:lastModifiedBy>Sandrine</cp:lastModifiedBy>
  <cp:revision>7</cp:revision>
  <dcterms:created xsi:type="dcterms:W3CDTF">2014-09-10T20:19:51Z</dcterms:created>
  <dcterms:modified xsi:type="dcterms:W3CDTF">2015-08-25T19:43:50Z</dcterms:modified>
</cp:coreProperties>
</file>