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C57E15-74B6-4CAF-BC17-AD0FCCB0A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1"/>
    </mc:Choice>
    <mc:Fallback>
      <p:transition spd="slow" advTm="7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9A6BCD-6802-4DD3-897C-30FD43825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9"/>
    </mc:Choice>
    <mc:Fallback>
      <p:transition spd="slow" advTm="6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A4C4B5-8CD4-4F38-9956-D96495674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4"/>
    </mc:Choice>
    <mc:Fallback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5018D8-6CCD-4673-95D2-2242451A3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6"/>
    </mc:Choice>
    <mc:Fallback>
      <p:transition spd="slow" advTm="7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2E1FF3-C4F7-4A1F-87C6-900A71D22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0"/>
    </mc:Choice>
    <mc:Fallback>
      <p:transition spd="slow" advTm="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308D6A9-AB53-4305-9F5B-86BE50668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7"/>
    </mc:Choice>
    <mc:Fallback>
      <p:transition spd="slow" advTm="8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8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8E26E23-0855-41F7-A792-41DFFFC0A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1"/>
    </mc:Choice>
    <mc:Fallback>
      <p:transition spd="slow" advTm="7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DA97FE-2610-4777-B2DE-C5F66EF30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0"/>
    </mc:Choice>
    <mc:Fallback>
      <p:transition spd="slow" advTm="5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B71585-879A-4D63-94CE-138553F0E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8"/>
    </mc:Choice>
    <mc:Fallback>
      <p:transition spd="slow" advTm="7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EBDD02-3291-4101-B240-D6FA76BBC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9"/>
    </mc:Choice>
    <mc:Fallback>
      <p:transition spd="slow" advTm="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5ED1CA-FF4B-4A0A-BC01-578AD24E8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3"/>
    </mc:Choice>
    <mc:Fallback>
      <p:transition spd="slow" advTm="5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Tous les jours, Romaïssae chante pendant 9 minutes.</a:t>
            </a:r>
          </a:p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</a:t>
            </a:r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chante-t-elle en une semaine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018EC1-9960-453B-B4F0-6D7EC5053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78"/>
    </mc:Choice>
    <mc:Fallback>
      <p:transition spd="slow" advTm="13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72DAFD-1213-4EDB-A847-764DC415D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1"/>
    </mc:Choice>
    <mc:Fallback>
      <p:transition spd="slow" advTm="7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1C2E72-6E5A-4DAC-AD6D-2E4BE44A6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3"/>
    </mc:Choice>
    <mc:Fallback>
      <p:transition spd="slow" advTm="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2A5535-A517-4E39-8AE0-9A2DF37AC2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7"/>
    </mc:Choice>
    <mc:Fallback>
      <p:transition spd="slow" advTm="6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166184-8BE2-4CEF-A3FD-9B83C7B42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0"/>
    </mc:Choice>
    <mc:Fallback>
      <p:transition spd="slow" advTm="7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BB4E27-E079-4D7E-9D5F-189C9B250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0"/>
    </mc:Choice>
    <mc:Fallback>
      <p:transition spd="slow" advTm="7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8A3447-CDB9-4796-BC79-F70585748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7"/>
    </mc:Choice>
    <mc:Fallback>
      <p:transition spd="slow" advTm="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B66031-2FCE-4A06-AEA6-FCA86425B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8"/>
    </mc:Choice>
    <mc:Fallback>
      <p:transition spd="slow" advTm="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153</Words>
  <Application>Microsoft Office PowerPoint</Application>
  <PresentationFormat>Affichage à l'écran (4:3)</PresentationFormat>
  <Paragraphs>55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154</cp:revision>
  <dcterms:created xsi:type="dcterms:W3CDTF">2013-01-27T09:55:18Z</dcterms:created>
  <dcterms:modified xsi:type="dcterms:W3CDTF">2019-04-22T09:40:02Z</dcterms:modified>
</cp:coreProperties>
</file>