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aiandra GD" panose="020E0502030308020204" pitchFamily="34" charset="0"/>
      <p:regular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p3"/><Relationship Id="rId2" Type="http://schemas.microsoft.com/office/2007/relationships/media" Target="../media/media9.mp3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2" Type="http://schemas.microsoft.com/office/2007/relationships/media" Target="../media/media10.mp3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p3"/><Relationship Id="rId2" Type="http://schemas.microsoft.com/office/2007/relationships/media" Target="../media/media12.mp3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p3"/><Relationship Id="rId2" Type="http://schemas.microsoft.com/office/2007/relationships/media" Target="../media/media13.mp3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2" Type="http://schemas.microsoft.com/office/2007/relationships/media" Target="../media/media14.mp3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p3"/><Relationship Id="rId2" Type="http://schemas.microsoft.com/office/2007/relationships/media" Target="../media/media16.mp3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2" Type="http://schemas.microsoft.com/office/2007/relationships/media" Target="../media/media8.mp3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Les parties du corps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Vocabulaire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4"/>
    </mc:Choice>
    <mc:Fallback>
      <p:transition spd="slow" advTm="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ECDDF5-0D12-4C44-BDE7-F86B23DA7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40245" r="70475" b="15858"/>
          <a:stretch/>
        </p:blipFill>
        <p:spPr>
          <a:xfrm>
            <a:off x="1463657" y="764704"/>
            <a:ext cx="6216686" cy="5328592"/>
          </a:xfrm>
          <a:prstGeom prst="rect">
            <a:avLst/>
          </a:prstGeom>
        </p:spPr>
      </p:pic>
      <p:pic>
        <p:nvPicPr>
          <p:cNvPr id="3" name="Foot">
            <a:hlinkClick r:id="" action="ppaction://media"/>
            <a:extLst>
              <a:ext uri="{FF2B5EF4-FFF2-40B4-BE49-F238E27FC236}">
                <a16:creationId xmlns:a16="http://schemas.microsoft.com/office/drawing/2014/main" id="{BA3B9190-E172-433C-9A2B-6866B09A96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551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2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7"/>
    </mc:Choice>
    <mc:Fallback>
      <p:transition spd="slow" advTm="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58" objId="3"/>
        <p14:stopEvt time="4252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B397B1-F6B7-4AF3-AB0A-6E408E7A5F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42684" r="69687" b="13420"/>
          <a:stretch/>
        </p:blipFill>
        <p:spPr>
          <a:xfrm>
            <a:off x="1623675" y="1016732"/>
            <a:ext cx="5896651" cy="4824536"/>
          </a:xfrm>
          <a:prstGeom prst="rect">
            <a:avLst/>
          </a:prstGeom>
        </p:spPr>
      </p:pic>
      <p:pic>
        <p:nvPicPr>
          <p:cNvPr id="3" name="Eye">
            <a:hlinkClick r:id="" action="ppaction://media"/>
            <a:extLst>
              <a:ext uri="{FF2B5EF4-FFF2-40B4-BE49-F238E27FC236}">
                <a16:creationId xmlns:a16="http://schemas.microsoft.com/office/drawing/2014/main" id="{6BBB9170-1AB7-435D-AFE8-A77195D779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21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6"/>
    </mc:Choice>
    <mc:Fallback>
      <p:transition spd="slow" advTm="5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77" objId="3"/>
        <p14:stopEvt time="393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5336E0-E18F-4468-9496-B41E186ABB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t="40245" r="71262" b="15858"/>
          <a:stretch/>
        </p:blipFill>
        <p:spPr>
          <a:xfrm>
            <a:off x="2303750" y="1160748"/>
            <a:ext cx="4536501" cy="4536504"/>
          </a:xfrm>
          <a:prstGeom prst="rect">
            <a:avLst/>
          </a:prstGeom>
        </p:spPr>
      </p:pic>
      <p:pic>
        <p:nvPicPr>
          <p:cNvPr id="3" name="Nose">
            <a:hlinkClick r:id="" action="ppaction://media"/>
            <a:extLst>
              <a:ext uri="{FF2B5EF4-FFF2-40B4-BE49-F238E27FC236}">
                <a16:creationId xmlns:a16="http://schemas.microsoft.com/office/drawing/2014/main" id="{6D525E01-36F6-4D3B-803B-4A7709DEC5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2"/>
    </mc:Choice>
    <mc:Fallback>
      <p:transition spd="slow" advTm="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83" objId="3"/>
        <p14:stopEvt time="437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2977B6-4E94-4E17-B239-BE4C644BC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45123" r="69687" b="10981"/>
          <a:stretch/>
        </p:blipFill>
        <p:spPr>
          <a:xfrm>
            <a:off x="1667680" y="1052736"/>
            <a:ext cx="5808641" cy="4752528"/>
          </a:xfrm>
          <a:prstGeom prst="rect">
            <a:avLst/>
          </a:prstGeom>
        </p:spPr>
      </p:pic>
      <p:pic>
        <p:nvPicPr>
          <p:cNvPr id="3" name="Mouth">
            <a:hlinkClick r:id="" action="ppaction://media"/>
            <a:extLst>
              <a:ext uri="{FF2B5EF4-FFF2-40B4-BE49-F238E27FC236}">
                <a16:creationId xmlns:a16="http://schemas.microsoft.com/office/drawing/2014/main" id="{CFC46BF9-AFCE-41D7-AF78-CB69F905EB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2"/>
    </mc:Choice>
    <mc:Fallback>
      <p:transition spd="slow" advTm="5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63" objId="3"/>
        <p14:stopEvt time="4501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7D01A7-B10B-45C9-BBAB-05ACE000B1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40245" r="75987" b="15858"/>
          <a:stretch/>
        </p:blipFill>
        <p:spPr>
          <a:xfrm>
            <a:off x="3275856" y="836710"/>
            <a:ext cx="2592288" cy="5184580"/>
          </a:xfrm>
          <a:prstGeom prst="rect">
            <a:avLst/>
          </a:prstGeom>
        </p:spPr>
      </p:pic>
      <p:pic>
        <p:nvPicPr>
          <p:cNvPr id="3" name="Ear">
            <a:hlinkClick r:id="" action="ppaction://media"/>
            <a:extLst>
              <a:ext uri="{FF2B5EF4-FFF2-40B4-BE49-F238E27FC236}">
                <a16:creationId xmlns:a16="http://schemas.microsoft.com/office/drawing/2014/main" id="{15A7F602-9097-4352-91FA-6E9FA28F0F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37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1"/>
    </mc:Choice>
    <mc:Fallback>
      <p:transition spd="slow" advTm="5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72" objId="3"/>
        <p14:stopEvt time="4466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91ADB8-4C43-40D8-989D-33A63D6A4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42684" r="73624" b="13420"/>
          <a:stretch/>
        </p:blipFill>
        <p:spPr>
          <a:xfrm>
            <a:off x="2555776" y="404662"/>
            <a:ext cx="4032448" cy="6048677"/>
          </a:xfrm>
          <a:prstGeom prst="rect">
            <a:avLst/>
          </a:prstGeom>
        </p:spPr>
      </p:pic>
      <p:pic>
        <p:nvPicPr>
          <p:cNvPr id="3" name="Hair">
            <a:hlinkClick r:id="" action="ppaction://media"/>
            <a:extLst>
              <a:ext uri="{FF2B5EF4-FFF2-40B4-BE49-F238E27FC236}">
                <a16:creationId xmlns:a16="http://schemas.microsoft.com/office/drawing/2014/main" id="{26D2D710-4674-435E-87C2-FE1E035C60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9986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77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2"/>
    </mc:Choice>
    <mc:Fallback>
      <p:transition spd="slow" advTm="5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65" objId="3"/>
        <p14:stopEvt time="4065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A05FAD-0DC2-43E3-84D6-0B3A1319C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3" t="42684" r="68112" b="20736"/>
          <a:stretch/>
        </p:blipFill>
        <p:spPr>
          <a:xfrm>
            <a:off x="1014808" y="1376772"/>
            <a:ext cx="7114384" cy="4104456"/>
          </a:xfrm>
          <a:prstGeom prst="rect">
            <a:avLst/>
          </a:prstGeom>
        </p:spPr>
      </p:pic>
      <p:pic>
        <p:nvPicPr>
          <p:cNvPr id="3" name="What is this">
            <a:hlinkClick r:id="" action="ppaction://media"/>
            <a:extLst>
              <a:ext uri="{FF2B5EF4-FFF2-40B4-BE49-F238E27FC236}">
                <a16:creationId xmlns:a16="http://schemas.microsoft.com/office/drawing/2014/main" id="{BBE9552A-07B2-47A2-8B38-7F461807C6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3685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1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1"/>
    </mc:Choice>
    <mc:Fallback>
      <p:transition spd="slow" advTm="6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81" objId="3"/>
        <p14:stopEvt time="48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BD6342-82F5-4DA8-85A1-64C4BCA122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47561" r="69687" b="25613"/>
          <a:stretch/>
        </p:blipFill>
        <p:spPr>
          <a:xfrm>
            <a:off x="1636040" y="2024844"/>
            <a:ext cx="5871920" cy="2808313"/>
          </a:xfrm>
          <a:prstGeom prst="rect">
            <a:avLst/>
          </a:prstGeom>
        </p:spPr>
      </p:pic>
      <p:pic>
        <p:nvPicPr>
          <p:cNvPr id="3" name="This is">
            <a:hlinkClick r:id="" action="ppaction://media"/>
            <a:extLst>
              <a:ext uri="{FF2B5EF4-FFF2-40B4-BE49-F238E27FC236}">
                <a16:creationId xmlns:a16="http://schemas.microsoft.com/office/drawing/2014/main" id="{F6FA9B89-C018-45D5-A8EE-6A84B94E96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8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3"/>
    </mc:Choice>
    <mc:Fallback>
      <p:transition spd="slow" advTm="6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54" objId="3"/>
        <p14:stopEvt time="407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DBBB5E-3144-4FB7-9AEB-463168000D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37806" r="72837" b="15858"/>
          <a:stretch/>
        </p:blipFill>
        <p:spPr>
          <a:xfrm>
            <a:off x="2771800" y="797937"/>
            <a:ext cx="3600400" cy="5262127"/>
          </a:xfrm>
          <a:prstGeom prst="rect">
            <a:avLst/>
          </a:prstGeom>
        </p:spPr>
      </p:pic>
      <p:pic>
        <p:nvPicPr>
          <p:cNvPr id="7" name="Head">
            <a:hlinkClick r:id="" action="ppaction://media"/>
            <a:extLst>
              <a:ext uri="{FF2B5EF4-FFF2-40B4-BE49-F238E27FC236}">
                <a16:creationId xmlns:a16="http://schemas.microsoft.com/office/drawing/2014/main" id="{97B05EE2-F65C-416F-BF22-FCC8D27124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18833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0"/>
    </mc:Choice>
    <mc:Fallback>
      <p:transition spd="slow" advTm="5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56" objId="7"/>
        <p14:stopEvt time="3640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907B43-0F87-4416-80FB-362CF6069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75" t="45123" r="70475" b="10981"/>
          <a:stretch/>
        </p:blipFill>
        <p:spPr>
          <a:xfrm>
            <a:off x="2131731" y="1232756"/>
            <a:ext cx="4880538" cy="4392488"/>
          </a:xfrm>
          <a:prstGeom prst="rect">
            <a:avLst/>
          </a:prstGeom>
        </p:spPr>
      </p:pic>
      <p:pic>
        <p:nvPicPr>
          <p:cNvPr id="3" name="Arm">
            <a:hlinkClick r:id="" action="ppaction://media"/>
            <a:extLst>
              <a:ext uri="{FF2B5EF4-FFF2-40B4-BE49-F238E27FC236}">
                <a16:creationId xmlns:a16="http://schemas.microsoft.com/office/drawing/2014/main" id="{02DF70E8-B908-4AE8-B9C7-46586A1539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42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8"/>
    </mc:Choice>
    <mc:Fallback>
      <p:transition spd="slow" advTm="5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94" objId="3"/>
        <p14:stopEvt time="4135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D2CB66-480E-4607-AD82-9E3F9964BD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40245" r="74412" b="15858"/>
          <a:stretch/>
        </p:blipFill>
        <p:spPr>
          <a:xfrm>
            <a:off x="2843808" y="601048"/>
            <a:ext cx="3456384" cy="5655905"/>
          </a:xfrm>
          <a:prstGeom prst="rect">
            <a:avLst/>
          </a:prstGeom>
        </p:spPr>
      </p:pic>
      <p:pic>
        <p:nvPicPr>
          <p:cNvPr id="3" name="Hand">
            <a:hlinkClick r:id="" action="ppaction://media"/>
            <a:extLst>
              <a:ext uri="{FF2B5EF4-FFF2-40B4-BE49-F238E27FC236}">
                <a16:creationId xmlns:a16="http://schemas.microsoft.com/office/drawing/2014/main" id="{3894A6FA-BA75-4F94-B7D5-04915349C3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15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6"/>
    </mc:Choice>
    <mc:Fallback>
      <p:transition spd="slow" advTm="5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35" objId="3"/>
        <p14:stopEvt time="397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38EB7A-F1D1-4A42-9751-6A78C02EC7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t="45036" r="71262" b="13420"/>
          <a:stretch/>
        </p:blipFill>
        <p:spPr>
          <a:xfrm>
            <a:off x="2555775" y="1520788"/>
            <a:ext cx="4032451" cy="3816424"/>
          </a:xfrm>
          <a:prstGeom prst="rect">
            <a:avLst/>
          </a:prstGeom>
        </p:spPr>
      </p:pic>
      <p:pic>
        <p:nvPicPr>
          <p:cNvPr id="3" name="Leg">
            <a:hlinkClick r:id="" action="ppaction://media"/>
            <a:extLst>
              <a:ext uri="{FF2B5EF4-FFF2-40B4-BE49-F238E27FC236}">
                <a16:creationId xmlns:a16="http://schemas.microsoft.com/office/drawing/2014/main" id="{98D36EE6-1E14-4F3B-8FED-7B6B5A2871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94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0"/>
    </mc:Choice>
    <mc:Fallback>
      <p:transition spd="slow" advTm="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22" objId="3"/>
        <p14:stopEvt time="390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2472C8-53CA-4083-88C3-279F462B4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45123" r="73624" b="13420"/>
          <a:stretch/>
        </p:blipFill>
        <p:spPr>
          <a:xfrm>
            <a:off x="2699792" y="776703"/>
            <a:ext cx="3744416" cy="5304594"/>
          </a:xfrm>
          <a:prstGeom prst="rect">
            <a:avLst/>
          </a:prstGeom>
        </p:spPr>
      </p:pic>
      <p:pic>
        <p:nvPicPr>
          <p:cNvPr id="3" name="Shoulder">
            <a:hlinkClick r:id="" action="ppaction://media"/>
            <a:extLst>
              <a:ext uri="{FF2B5EF4-FFF2-40B4-BE49-F238E27FC236}">
                <a16:creationId xmlns:a16="http://schemas.microsoft.com/office/drawing/2014/main" id="{9288B624-2766-4FE9-9B3B-0F160F09D0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6710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15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5"/>
    </mc:Choice>
    <mc:Fallback>
      <p:transition spd="slow" advTm="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49" objId="3"/>
        <p14:stopEvt time="3953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03B5E6-D2F0-4706-B06D-A2B89ACB8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42684" r="71263" b="13420"/>
          <a:stretch/>
        </p:blipFill>
        <p:spPr>
          <a:xfrm>
            <a:off x="2327753" y="1052736"/>
            <a:ext cx="4488495" cy="4752528"/>
          </a:xfrm>
          <a:prstGeom prst="rect">
            <a:avLst/>
          </a:prstGeom>
        </p:spPr>
      </p:pic>
      <p:pic>
        <p:nvPicPr>
          <p:cNvPr id="3" name="Knee">
            <a:hlinkClick r:id="" action="ppaction://media"/>
            <a:extLst>
              <a:ext uri="{FF2B5EF4-FFF2-40B4-BE49-F238E27FC236}">
                <a16:creationId xmlns:a16="http://schemas.microsoft.com/office/drawing/2014/main" id="{1D1572EC-CDAE-46C4-86C0-4B426EA4FD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7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1"/>
    </mc:Choice>
    <mc:Fallback>
      <p:transition spd="slow" advTm="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48" objId="3"/>
        <p14:stopEvt time="402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FE3AB0-9778-4077-A051-4FC42763C8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13" t="42684" r="74412" b="13420"/>
          <a:stretch/>
        </p:blipFill>
        <p:spPr>
          <a:xfrm>
            <a:off x="2915816" y="447867"/>
            <a:ext cx="3312368" cy="5962267"/>
          </a:xfrm>
          <a:prstGeom prst="rect">
            <a:avLst/>
          </a:prstGeom>
        </p:spPr>
      </p:pic>
      <p:pic>
        <p:nvPicPr>
          <p:cNvPr id="3" name="Finger">
            <a:hlinkClick r:id="" action="ppaction://media"/>
            <a:extLst>
              <a:ext uri="{FF2B5EF4-FFF2-40B4-BE49-F238E27FC236}">
                <a16:creationId xmlns:a16="http://schemas.microsoft.com/office/drawing/2014/main" id="{9A0D3C36-C9A7-418E-A6F9-558D0F9394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4306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65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4"/>
    </mc:Choice>
    <mc:Fallback>
      <p:transition spd="slow" advTm="5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81" objId="3"/>
        <p14:stopEvt time="412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7050A1-6DE8-428E-8A57-10F8BFF6A6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40245" r="72050" b="20736"/>
          <a:stretch/>
        </p:blipFill>
        <p:spPr>
          <a:xfrm>
            <a:off x="1691683" y="548680"/>
            <a:ext cx="5760635" cy="5760640"/>
          </a:xfrm>
          <a:prstGeom prst="rect">
            <a:avLst/>
          </a:prstGeom>
        </p:spPr>
      </p:pic>
      <p:pic>
        <p:nvPicPr>
          <p:cNvPr id="3" name="Toe">
            <a:hlinkClick r:id="" action="ppaction://media"/>
            <a:extLst>
              <a:ext uri="{FF2B5EF4-FFF2-40B4-BE49-F238E27FC236}">
                <a16:creationId xmlns:a16="http://schemas.microsoft.com/office/drawing/2014/main" id="{5B46FB7A-6287-4922-A2D2-6E9A1C1759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4671" y="116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46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2"/>
    </mc:Choice>
    <mc:Fallback>
      <p:transition spd="slow" advTm="5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52" objId="3"/>
        <p14:stopEvt time="415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11</Words>
  <Application>Microsoft Office PowerPoint</Application>
  <PresentationFormat>Affichage à l'écran (4:3)</PresentationFormat>
  <Paragraphs>3</Paragraphs>
  <Slides>17</Slides>
  <Notes>0</Notes>
  <HiddenSlides>0</HiddenSlides>
  <MMClips>16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Maiandra GD</vt:lpstr>
      <vt:lpstr>Arial</vt:lpstr>
      <vt:lpstr>Wingdings</vt:lpstr>
      <vt:lpstr>Calibri</vt:lpstr>
      <vt:lpstr>Thème Office</vt:lpstr>
      <vt:lpstr>Les parties du 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185</cp:revision>
  <dcterms:created xsi:type="dcterms:W3CDTF">2013-01-27T09:55:18Z</dcterms:created>
  <dcterms:modified xsi:type="dcterms:W3CDTF">2018-09-16T10:52:56Z</dcterms:modified>
</cp:coreProperties>
</file>