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E2EB"/>
    <a:srgbClr val="FFDB69"/>
    <a:srgbClr val="CDFF9B"/>
    <a:srgbClr val="FFA3FF"/>
    <a:srgbClr val="FF3B3B"/>
    <a:srgbClr val="68D000"/>
    <a:srgbClr val="FF6600"/>
    <a:srgbClr val="50FF19"/>
    <a:srgbClr val="ABFF57"/>
    <a:srgbClr val="99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236" y="27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CD55-87A0-428E-A519-4BEA505058AB}" type="datetimeFigureOut">
              <a:rPr lang="fr-FR" smtClean="0"/>
              <a:pPr/>
              <a:t>20/10/2020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A0ACF-3BE8-40F6-A1F1-F1CDF25E43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CD55-87A0-428E-A519-4BEA505058AB}" type="datetimeFigureOut">
              <a:rPr lang="fr-FR" smtClean="0"/>
              <a:pPr/>
              <a:t>20/10/2020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A0ACF-3BE8-40F6-A1F1-F1CDF25E43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CD55-87A0-428E-A519-4BEA505058AB}" type="datetimeFigureOut">
              <a:rPr lang="fr-FR" smtClean="0"/>
              <a:pPr/>
              <a:t>20/10/2020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A0ACF-3BE8-40F6-A1F1-F1CDF25E43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CD55-87A0-428E-A519-4BEA505058AB}" type="datetimeFigureOut">
              <a:rPr lang="fr-FR" smtClean="0"/>
              <a:pPr/>
              <a:t>20/10/2020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A0ACF-3BE8-40F6-A1F1-F1CDF25E43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CD55-87A0-428E-A519-4BEA505058AB}" type="datetimeFigureOut">
              <a:rPr lang="fr-FR" smtClean="0"/>
              <a:pPr/>
              <a:t>20/10/2020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A0ACF-3BE8-40F6-A1F1-F1CDF25E43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CD55-87A0-428E-A519-4BEA505058AB}" type="datetimeFigureOut">
              <a:rPr lang="fr-FR" smtClean="0"/>
              <a:pPr/>
              <a:t>20/10/2020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A0ACF-3BE8-40F6-A1F1-F1CDF25E43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CD55-87A0-428E-A519-4BEA505058AB}" type="datetimeFigureOut">
              <a:rPr lang="fr-FR" smtClean="0"/>
              <a:pPr/>
              <a:t>20/10/2020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A0ACF-3BE8-40F6-A1F1-F1CDF25E43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CD55-87A0-428E-A519-4BEA505058AB}" type="datetimeFigureOut">
              <a:rPr lang="fr-FR" smtClean="0"/>
              <a:pPr/>
              <a:t>20/10/2020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A0ACF-3BE8-40F6-A1F1-F1CDF25E43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CD55-87A0-428E-A519-4BEA505058AB}" type="datetimeFigureOut">
              <a:rPr lang="fr-FR" smtClean="0"/>
              <a:pPr/>
              <a:t>20/10/2020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A0ACF-3BE8-40F6-A1F1-F1CDF25E43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CD55-87A0-428E-A519-4BEA505058AB}" type="datetimeFigureOut">
              <a:rPr lang="fr-FR" smtClean="0"/>
              <a:pPr/>
              <a:t>20/10/2020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A0ACF-3BE8-40F6-A1F1-F1CDF25E43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CD55-87A0-428E-A519-4BEA505058AB}" type="datetimeFigureOut">
              <a:rPr lang="fr-FR" smtClean="0"/>
              <a:pPr/>
              <a:t>20/10/2020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A0ACF-3BE8-40F6-A1F1-F1CDF25E43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4CD55-87A0-428E-A519-4BEA505058AB}" type="datetimeFigureOut">
              <a:rPr lang="fr-FR" smtClean="0"/>
              <a:pPr/>
              <a:t>20/10/2020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A0ACF-3BE8-40F6-A1F1-F1CDF25E43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AutoShape 3"/>
          <p:cNvCxnSpPr>
            <a:cxnSpLocks noChangeShapeType="1"/>
          </p:cNvCxnSpPr>
          <p:nvPr/>
        </p:nvCxnSpPr>
        <p:spPr bwMode="auto">
          <a:xfrm flipV="1">
            <a:off x="142852" y="1785918"/>
            <a:ext cx="6572304" cy="8"/>
          </a:xfrm>
          <a:prstGeom prst="straightConnector1">
            <a:avLst/>
          </a:prstGeom>
          <a:noFill/>
          <a:ln w="76200" cap="rnd">
            <a:solidFill>
              <a:schemeClr val="bg1">
                <a:lumMod val="50000"/>
              </a:schemeClr>
            </a:solidFill>
            <a:prstDash val="sysDot"/>
            <a:round/>
            <a:headEnd/>
            <a:tailEnd/>
          </a:ln>
        </p:spPr>
      </p:cxnSp>
      <p:cxnSp>
        <p:nvCxnSpPr>
          <p:cNvPr id="16" name="AutoShape 3"/>
          <p:cNvCxnSpPr>
            <a:cxnSpLocks noChangeShapeType="1"/>
          </p:cNvCxnSpPr>
          <p:nvPr/>
        </p:nvCxnSpPr>
        <p:spPr bwMode="auto">
          <a:xfrm flipV="1">
            <a:off x="142852" y="1000100"/>
            <a:ext cx="6572304" cy="8"/>
          </a:xfrm>
          <a:prstGeom prst="straightConnector1">
            <a:avLst/>
          </a:prstGeom>
          <a:noFill/>
          <a:ln w="76200" cap="rnd">
            <a:solidFill>
              <a:schemeClr val="bg1">
                <a:lumMod val="50000"/>
              </a:schemeClr>
            </a:solidFill>
            <a:prstDash val="sysDot"/>
            <a:round/>
            <a:headEnd/>
            <a:tailEnd/>
          </a:ln>
        </p:spPr>
      </p:cxnSp>
      <p:sp>
        <p:nvSpPr>
          <p:cNvPr id="17" name="ZoneTexte 16"/>
          <p:cNvSpPr txBox="1"/>
          <p:nvPr/>
        </p:nvSpPr>
        <p:spPr>
          <a:xfrm>
            <a:off x="0" y="1071538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200" b="1" dirty="0" smtClean="0">
                <a:latin typeface="Acceseditionsscript Normal" pitchFamily="50" charset="0"/>
                <a:sym typeface="Wingdings 3"/>
              </a:rPr>
              <a:t> </a:t>
            </a:r>
            <a:r>
              <a:rPr lang="fr-FR" sz="1200" b="1" dirty="0" smtClean="0">
                <a:latin typeface="Acceseditionsscript Normal" pitchFamily="50" charset="0"/>
                <a:sym typeface="Wingdings 3"/>
              </a:rPr>
              <a:t>Laisser libre cours à son imagination en choisissant des outils / des couleurs</a:t>
            </a:r>
            <a:r>
              <a:rPr lang="fr-FR" sz="1200" b="1" dirty="0" smtClean="0">
                <a:latin typeface="Acceseditionsscript Normal" pitchFamily="50" charset="0"/>
                <a:sym typeface="Wingdings 3"/>
              </a:rPr>
              <a:t>.</a:t>
            </a:r>
            <a:endParaRPr lang="fr-FR" sz="1200" b="1" dirty="0" smtClean="0">
              <a:latin typeface="Acceseditionsscript Normal" pitchFamily="50" charset="0"/>
              <a:sym typeface="Wingdings 3"/>
            </a:endParaRPr>
          </a:p>
          <a:p>
            <a:pPr>
              <a:lnSpc>
                <a:spcPct val="150000"/>
              </a:lnSpc>
            </a:pPr>
            <a:r>
              <a:rPr lang="fr-FR" sz="1200" b="1" dirty="0" smtClean="0">
                <a:latin typeface="Acceseditionsscript Normal" pitchFamily="50" charset="0"/>
                <a:sym typeface="Wingdings 3"/>
              </a:rPr>
              <a:t> </a:t>
            </a:r>
            <a:r>
              <a:rPr lang="fr-FR" sz="1200" b="1" dirty="0" smtClean="0">
                <a:latin typeface="Acceseditionsscript Normal" pitchFamily="50" charset="0"/>
                <a:sym typeface="Wingdings 3"/>
              </a:rPr>
              <a:t>Colorier en respectant un espace délimité.</a:t>
            </a:r>
            <a:endParaRPr lang="fr-FR" sz="1200" b="1" dirty="0">
              <a:latin typeface="Acceseditionsscript Normal" pitchFamily="50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5786454" y="8929717"/>
            <a:ext cx="1071546" cy="21544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r"/>
            <a:r>
              <a:rPr lang="fr-FR" sz="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Christall</a:t>
            </a:r>
            <a:r>
              <a:rPr lang="fr-F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 Ecole</a:t>
            </a:r>
            <a:endParaRPr lang="fr-FR" sz="800" dirty="0">
              <a:solidFill>
                <a:schemeClr val="tx1">
                  <a:lumMod val="50000"/>
                  <a:lumOff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1" name="Triangle rectangle 10"/>
          <p:cNvSpPr/>
          <p:nvPr/>
        </p:nvSpPr>
        <p:spPr>
          <a:xfrm rot="10800000" flipH="1">
            <a:off x="0" y="0"/>
            <a:ext cx="1357322" cy="785794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Triangle rectangle 11"/>
          <p:cNvSpPr/>
          <p:nvPr/>
        </p:nvSpPr>
        <p:spPr>
          <a:xfrm rot="10800000">
            <a:off x="5500678" y="0"/>
            <a:ext cx="1357322" cy="785794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5929306" y="0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400" b="1" dirty="0" smtClean="0">
                <a:solidFill>
                  <a:schemeClr val="bg1"/>
                </a:solidFill>
                <a:latin typeface="Acceseditionsscript Normal" pitchFamily="50" charset="0"/>
              </a:rPr>
              <a:t>N°16</a:t>
            </a:r>
            <a:endParaRPr lang="fr-FR" sz="2400" b="1" dirty="0">
              <a:solidFill>
                <a:schemeClr val="bg1"/>
              </a:solidFill>
              <a:latin typeface="Acceseditionsscript Normal" pitchFamily="50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0" y="214282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latin typeface="Acceseditionscursive Normal" pitchFamily="50" charset="0"/>
                <a:ea typeface="Always In My Heart" pitchFamily="2" charset="0"/>
              </a:rPr>
              <a:t>Dauphin</a:t>
            </a:r>
            <a:endParaRPr lang="fr-FR" sz="3600" b="1" dirty="0">
              <a:latin typeface="Acceseditionscursive Normal" pitchFamily="50" charset="0"/>
              <a:ea typeface="Always In My Heart" pitchFamily="2" charset="0"/>
            </a:endParaRPr>
          </a:p>
        </p:txBody>
      </p:sp>
      <p:pic>
        <p:nvPicPr>
          <p:cNvPr id="9230" name="Picture 14" descr="Illustration de zentangle mandala de dauphin dans un style linéaire Vecteur Premium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52" y="2000232"/>
            <a:ext cx="6572296" cy="6572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AutoShape 3"/>
          <p:cNvCxnSpPr>
            <a:cxnSpLocks noChangeShapeType="1"/>
          </p:cNvCxnSpPr>
          <p:nvPr/>
        </p:nvCxnSpPr>
        <p:spPr bwMode="auto">
          <a:xfrm flipV="1">
            <a:off x="142852" y="1785918"/>
            <a:ext cx="6572304" cy="8"/>
          </a:xfrm>
          <a:prstGeom prst="straightConnector1">
            <a:avLst/>
          </a:prstGeom>
          <a:noFill/>
          <a:ln w="76200" cap="rnd">
            <a:solidFill>
              <a:schemeClr val="bg1">
                <a:lumMod val="50000"/>
              </a:schemeClr>
            </a:solidFill>
            <a:prstDash val="sysDot"/>
            <a:round/>
            <a:headEnd/>
            <a:tailEnd/>
          </a:ln>
        </p:spPr>
      </p:cxnSp>
      <p:cxnSp>
        <p:nvCxnSpPr>
          <p:cNvPr id="16" name="AutoShape 3"/>
          <p:cNvCxnSpPr>
            <a:cxnSpLocks noChangeShapeType="1"/>
          </p:cNvCxnSpPr>
          <p:nvPr/>
        </p:nvCxnSpPr>
        <p:spPr bwMode="auto">
          <a:xfrm flipV="1">
            <a:off x="142852" y="1000100"/>
            <a:ext cx="6572304" cy="8"/>
          </a:xfrm>
          <a:prstGeom prst="straightConnector1">
            <a:avLst/>
          </a:prstGeom>
          <a:noFill/>
          <a:ln w="76200" cap="rnd">
            <a:solidFill>
              <a:schemeClr val="bg1">
                <a:lumMod val="50000"/>
              </a:schemeClr>
            </a:solidFill>
            <a:prstDash val="sysDot"/>
            <a:round/>
            <a:headEnd/>
            <a:tailEnd/>
          </a:ln>
        </p:spPr>
      </p:cxnSp>
      <p:sp>
        <p:nvSpPr>
          <p:cNvPr id="17" name="ZoneTexte 16"/>
          <p:cNvSpPr txBox="1"/>
          <p:nvPr/>
        </p:nvSpPr>
        <p:spPr>
          <a:xfrm>
            <a:off x="0" y="1071538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200" b="1" dirty="0" smtClean="0">
                <a:latin typeface="Acceseditionsscript Normal" pitchFamily="50" charset="0"/>
                <a:sym typeface="Wingdings 3"/>
              </a:rPr>
              <a:t> </a:t>
            </a:r>
            <a:r>
              <a:rPr lang="fr-FR" sz="1200" b="1" dirty="0" smtClean="0">
                <a:latin typeface="Acceseditionsscript Normal" pitchFamily="50" charset="0"/>
                <a:sym typeface="Wingdings 3"/>
              </a:rPr>
              <a:t>Laisser libre cours à son imagination en choisissant des outils / des couleurs</a:t>
            </a:r>
            <a:r>
              <a:rPr lang="fr-FR" sz="1200" b="1" dirty="0" smtClean="0">
                <a:latin typeface="Acceseditionsscript Normal" pitchFamily="50" charset="0"/>
                <a:sym typeface="Wingdings 3"/>
              </a:rPr>
              <a:t>.</a:t>
            </a:r>
            <a:endParaRPr lang="fr-FR" sz="1200" b="1" dirty="0" smtClean="0">
              <a:latin typeface="Acceseditionsscript Normal" pitchFamily="50" charset="0"/>
              <a:sym typeface="Wingdings 3"/>
            </a:endParaRPr>
          </a:p>
          <a:p>
            <a:pPr>
              <a:lnSpc>
                <a:spcPct val="150000"/>
              </a:lnSpc>
            </a:pPr>
            <a:r>
              <a:rPr lang="fr-FR" sz="1200" b="1" dirty="0" smtClean="0">
                <a:latin typeface="Acceseditionsscript Normal" pitchFamily="50" charset="0"/>
                <a:sym typeface="Wingdings 3"/>
              </a:rPr>
              <a:t> </a:t>
            </a:r>
            <a:r>
              <a:rPr lang="fr-FR" sz="1200" b="1" dirty="0" smtClean="0">
                <a:latin typeface="Acceseditionsscript Normal" pitchFamily="50" charset="0"/>
                <a:sym typeface="Wingdings 3"/>
              </a:rPr>
              <a:t>Colorier en respectant un espace délimité.</a:t>
            </a:r>
            <a:endParaRPr lang="fr-FR" sz="1200" b="1" dirty="0">
              <a:latin typeface="Acceseditionsscript Normal" pitchFamily="50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5786454" y="8929717"/>
            <a:ext cx="1071546" cy="21544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r"/>
            <a:r>
              <a:rPr lang="fr-FR" sz="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Christall</a:t>
            </a:r>
            <a:r>
              <a:rPr lang="fr-F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 Ecole</a:t>
            </a:r>
            <a:endParaRPr lang="fr-FR" sz="800" dirty="0">
              <a:solidFill>
                <a:schemeClr val="tx1">
                  <a:lumMod val="50000"/>
                  <a:lumOff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1" name="Triangle rectangle 10"/>
          <p:cNvSpPr/>
          <p:nvPr/>
        </p:nvSpPr>
        <p:spPr>
          <a:xfrm rot="10800000" flipH="1">
            <a:off x="0" y="0"/>
            <a:ext cx="1357322" cy="785794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Triangle rectangle 11"/>
          <p:cNvSpPr/>
          <p:nvPr/>
        </p:nvSpPr>
        <p:spPr>
          <a:xfrm rot="10800000">
            <a:off x="5500678" y="0"/>
            <a:ext cx="1357322" cy="785794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5929306" y="0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400" b="1" dirty="0" smtClean="0">
                <a:solidFill>
                  <a:schemeClr val="bg1"/>
                </a:solidFill>
                <a:latin typeface="Acceseditionsscript Normal" pitchFamily="50" charset="0"/>
              </a:rPr>
              <a:t>N°17</a:t>
            </a:r>
            <a:endParaRPr lang="fr-FR" sz="2400" b="1" dirty="0">
              <a:solidFill>
                <a:schemeClr val="bg1"/>
              </a:solidFill>
              <a:latin typeface="Acceseditionsscript Normal" pitchFamily="50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0" y="214282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latin typeface="Acceseditionscursive Normal" pitchFamily="50" charset="0"/>
                <a:ea typeface="Always In My Heart" pitchFamily="2" charset="0"/>
              </a:rPr>
              <a:t>Cochon</a:t>
            </a:r>
            <a:endParaRPr lang="fr-FR" sz="3600" b="1" dirty="0">
              <a:latin typeface="Acceseditionscursive Normal" pitchFamily="50" charset="0"/>
              <a:ea typeface="Always In My Heart" pitchFamily="2" charset="0"/>
            </a:endParaRPr>
          </a:p>
        </p:txBody>
      </p:sp>
      <p:pic>
        <p:nvPicPr>
          <p:cNvPr id="22538" name="Picture 10" descr="Illustration de cochon, mandala zentangle dans un livre de coloriage de style linéaire Vecteur Premium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14" y="2071670"/>
            <a:ext cx="6715172" cy="67151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AutoShape 3"/>
          <p:cNvCxnSpPr>
            <a:cxnSpLocks noChangeShapeType="1"/>
          </p:cNvCxnSpPr>
          <p:nvPr/>
        </p:nvCxnSpPr>
        <p:spPr bwMode="auto">
          <a:xfrm flipV="1">
            <a:off x="142852" y="1785918"/>
            <a:ext cx="6572304" cy="8"/>
          </a:xfrm>
          <a:prstGeom prst="straightConnector1">
            <a:avLst/>
          </a:prstGeom>
          <a:noFill/>
          <a:ln w="76200" cap="rnd">
            <a:solidFill>
              <a:schemeClr val="bg1">
                <a:lumMod val="50000"/>
              </a:schemeClr>
            </a:solidFill>
            <a:prstDash val="sysDot"/>
            <a:round/>
            <a:headEnd/>
            <a:tailEnd/>
          </a:ln>
        </p:spPr>
      </p:cxnSp>
      <p:cxnSp>
        <p:nvCxnSpPr>
          <p:cNvPr id="16" name="AutoShape 3"/>
          <p:cNvCxnSpPr>
            <a:cxnSpLocks noChangeShapeType="1"/>
          </p:cNvCxnSpPr>
          <p:nvPr/>
        </p:nvCxnSpPr>
        <p:spPr bwMode="auto">
          <a:xfrm flipV="1">
            <a:off x="142852" y="1000100"/>
            <a:ext cx="6572304" cy="8"/>
          </a:xfrm>
          <a:prstGeom prst="straightConnector1">
            <a:avLst/>
          </a:prstGeom>
          <a:noFill/>
          <a:ln w="76200" cap="rnd">
            <a:solidFill>
              <a:schemeClr val="bg1">
                <a:lumMod val="50000"/>
              </a:schemeClr>
            </a:solidFill>
            <a:prstDash val="sysDot"/>
            <a:round/>
            <a:headEnd/>
            <a:tailEnd/>
          </a:ln>
        </p:spPr>
      </p:cxnSp>
      <p:sp>
        <p:nvSpPr>
          <p:cNvPr id="17" name="ZoneTexte 16"/>
          <p:cNvSpPr txBox="1"/>
          <p:nvPr/>
        </p:nvSpPr>
        <p:spPr>
          <a:xfrm>
            <a:off x="0" y="1071538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200" b="1" dirty="0" smtClean="0">
                <a:latin typeface="Acceseditionsscript Normal" pitchFamily="50" charset="0"/>
                <a:sym typeface="Wingdings 3"/>
              </a:rPr>
              <a:t> </a:t>
            </a:r>
            <a:r>
              <a:rPr lang="fr-FR" sz="1200" b="1" dirty="0" smtClean="0">
                <a:latin typeface="Acceseditionsscript Normal" pitchFamily="50" charset="0"/>
                <a:sym typeface="Wingdings 3"/>
              </a:rPr>
              <a:t>Laisser libre cours à son imagination en choisissant des outils / des couleurs</a:t>
            </a:r>
            <a:r>
              <a:rPr lang="fr-FR" sz="1200" b="1" dirty="0" smtClean="0">
                <a:latin typeface="Acceseditionsscript Normal" pitchFamily="50" charset="0"/>
                <a:sym typeface="Wingdings 3"/>
              </a:rPr>
              <a:t>.</a:t>
            </a:r>
            <a:endParaRPr lang="fr-FR" sz="1200" b="1" dirty="0" smtClean="0">
              <a:latin typeface="Acceseditionsscript Normal" pitchFamily="50" charset="0"/>
              <a:sym typeface="Wingdings 3"/>
            </a:endParaRPr>
          </a:p>
          <a:p>
            <a:pPr>
              <a:lnSpc>
                <a:spcPct val="150000"/>
              </a:lnSpc>
            </a:pPr>
            <a:r>
              <a:rPr lang="fr-FR" sz="1200" b="1" dirty="0" smtClean="0">
                <a:latin typeface="Acceseditionsscript Normal" pitchFamily="50" charset="0"/>
                <a:sym typeface="Wingdings 3"/>
              </a:rPr>
              <a:t> </a:t>
            </a:r>
            <a:r>
              <a:rPr lang="fr-FR" sz="1200" b="1" dirty="0" smtClean="0">
                <a:latin typeface="Acceseditionsscript Normal" pitchFamily="50" charset="0"/>
                <a:sym typeface="Wingdings 3"/>
              </a:rPr>
              <a:t>Colorier en respectant un espace délimité.</a:t>
            </a:r>
            <a:endParaRPr lang="fr-FR" sz="1200" b="1" dirty="0">
              <a:latin typeface="Acceseditionsscript Normal" pitchFamily="50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5786454" y="8929717"/>
            <a:ext cx="1071546" cy="21544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r"/>
            <a:r>
              <a:rPr lang="fr-FR" sz="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Christall</a:t>
            </a:r>
            <a:r>
              <a:rPr lang="fr-F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 Ecole</a:t>
            </a:r>
            <a:endParaRPr lang="fr-FR" sz="800" dirty="0">
              <a:solidFill>
                <a:schemeClr val="tx1">
                  <a:lumMod val="50000"/>
                  <a:lumOff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1" name="Triangle rectangle 10"/>
          <p:cNvSpPr/>
          <p:nvPr/>
        </p:nvSpPr>
        <p:spPr>
          <a:xfrm rot="10800000" flipH="1">
            <a:off x="0" y="0"/>
            <a:ext cx="1357322" cy="785794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Triangle rectangle 11"/>
          <p:cNvSpPr/>
          <p:nvPr/>
        </p:nvSpPr>
        <p:spPr>
          <a:xfrm rot="10800000">
            <a:off x="5500678" y="0"/>
            <a:ext cx="1357322" cy="785794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5929306" y="0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400" b="1" dirty="0" smtClean="0">
                <a:solidFill>
                  <a:schemeClr val="bg1"/>
                </a:solidFill>
                <a:latin typeface="Acceseditionsscript Normal" pitchFamily="50" charset="0"/>
              </a:rPr>
              <a:t>N°18</a:t>
            </a:r>
            <a:endParaRPr lang="fr-FR" sz="2400" b="1" dirty="0">
              <a:solidFill>
                <a:schemeClr val="bg1"/>
              </a:solidFill>
              <a:latin typeface="Acceseditionsscript Normal" pitchFamily="50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0" y="214282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latin typeface="Acceseditionscursive Normal" pitchFamily="50" charset="0"/>
                <a:ea typeface="Always In My Heart" pitchFamily="2" charset="0"/>
              </a:rPr>
              <a:t>Renard</a:t>
            </a:r>
            <a:endParaRPr lang="fr-FR" sz="3600" b="1" dirty="0">
              <a:latin typeface="Acceseditionscursive Normal" pitchFamily="50" charset="0"/>
              <a:ea typeface="Always In My Heart" pitchFamily="2" charset="0"/>
            </a:endParaRPr>
          </a:p>
        </p:txBody>
      </p:sp>
      <p:pic>
        <p:nvPicPr>
          <p:cNvPr id="23560" name="Picture 8" descr="Fox en style linéaire Vecteur Premium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52" y="1928794"/>
            <a:ext cx="6643734" cy="66437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AutoShape 3"/>
          <p:cNvCxnSpPr>
            <a:cxnSpLocks noChangeShapeType="1"/>
          </p:cNvCxnSpPr>
          <p:nvPr/>
        </p:nvCxnSpPr>
        <p:spPr bwMode="auto">
          <a:xfrm flipV="1">
            <a:off x="142852" y="1785918"/>
            <a:ext cx="6572304" cy="8"/>
          </a:xfrm>
          <a:prstGeom prst="straightConnector1">
            <a:avLst/>
          </a:prstGeom>
          <a:noFill/>
          <a:ln w="76200" cap="rnd">
            <a:solidFill>
              <a:schemeClr val="bg1">
                <a:lumMod val="50000"/>
              </a:schemeClr>
            </a:solidFill>
            <a:prstDash val="sysDot"/>
            <a:round/>
            <a:headEnd/>
            <a:tailEnd/>
          </a:ln>
        </p:spPr>
      </p:cxnSp>
      <p:cxnSp>
        <p:nvCxnSpPr>
          <p:cNvPr id="16" name="AutoShape 3"/>
          <p:cNvCxnSpPr>
            <a:cxnSpLocks noChangeShapeType="1"/>
          </p:cNvCxnSpPr>
          <p:nvPr/>
        </p:nvCxnSpPr>
        <p:spPr bwMode="auto">
          <a:xfrm flipV="1">
            <a:off x="142852" y="1000100"/>
            <a:ext cx="6572304" cy="8"/>
          </a:xfrm>
          <a:prstGeom prst="straightConnector1">
            <a:avLst/>
          </a:prstGeom>
          <a:noFill/>
          <a:ln w="76200" cap="rnd">
            <a:solidFill>
              <a:schemeClr val="bg1">
                <a:lumMod val="50000"/>
              </a:schemeClr>
            </a:solidFill>
            <a:prstDash val="sysDot"/>
            <a:round/>
            <a:headEnd/>
            <a:tailEnd/>
          </a:ln>
        </p:spPr>
      </p:cxnSp>
      <p:sp>
        <p:nvSpPr>
          <p:cNvPr id="17" name="ZoneTexte 16"/>
          <p:cNvSpPr txBox="1"/>
          <p:nvPr/>
        </p:nvSpPr>
        <p:spPr>
          <a:xfrm>
            <a:off x="0" y="1071538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200" b="1" dirty="0" smtClean="0">
                <a:latin typeface="Acceseditionsscript Normal" pitchFamily="50" charset="0"/>
                <a:sym typeface="Wingdings 3"/>
              </a:rPr>
              <a:t> </a:t>
            </a:r>
            <a:r>
              <a:rPr lang="fr-FR" sz="1200" b="1" dirty="0" smtClean="0">
                <a:latin typeface="Acceseditionsscript Normal" pitchFamily="50" charset="0"/>
                <a:sym typeface="Wingdings 3"/>
              </a:rPr>
              <a:t>Laisser libre cours à son imagination en choisissant des outils / des couleurs</a:t>
            </a:r>
            <a:r>
              <a:rPr lang="fr-FR" sz="1200" b="1" dirty="0" smtClean="0">
                <a:latin typeface="Acceseditionsscript Normal" pitchFamily="50" charset="0"/>
                <a:sym typeface="Wingdings 3"/>
              </a:rPr>
              <a:t>.</a:t>
            </a:r>
            <a:endParaRPr lang="fr-FR" sz="1200" b="1" dirty="0" smtClean="0">
              <a:latin typeface="Acceseditionsscript Normal" pitchFamily="50" charset="0"/>
              <a:sym typeface="Wingdings 3"/>
            </a:endParaRPr>
          </a:p>
          <a:p>
            <a:pPr>
              <a:lnSpc>
                <a:spcPct val="150000"/>
              </a:lnSpc>
            </a:pPr>
            <a:r>
              <a:rPr lang="fr-FR" sz="1200" b="1" dirty="0" smtClean="0">
                <a:latin typeface="Acceseditionsscript Normal" pitchFamily="50" charset="0"/>
                <a:sym typeface="Wingdings 3"/>
              </a:rPr>
              <a:t> </a:t>
            </a:r>
            <a:r>
              <a:rPr lang="fr-FR" sz="1200" b="1" dirty="0" smtClean="0">
                <a:latin typeface="Acceseditionsscript Normal" pitchFamily="50" charset="0"/>
                <a:sym typeface="Wingdings 3"/>
              </a:rPr>
              <a:t>Colorier en respectant un espace délimité.</a:t>
            </a:r>
            <a:endParaRPr lang="fr-FR" sz="1200" b="1" dirty="0">
              <a:latin typeface="Acceseditionsscript Normal" pitchFamily="50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5786454" y="8929717"/>
            <a:ext cx="1071546" cy="21544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r"/>
            <a:r>
              <a:rPr lang="fr-FR" sz="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Christall</a:t>
            </a:r>
            <a:r>
              <a:rPr lang="fr-F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 Ecole</a:t>
            </a:r>
            <a:endParaRPr lang="fr-FR" sz="800" dirty="0">
              <a:solidFill>
                <a:schemeClr val="tx1">
                  <a:lumMod val="50000"/>
                  <a:lumOff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1" name="Triangle rectangle 10"/>
          <p:cNvSpPr/>
          <p:nvPr/>
        </p:nvSpPr>
        <p:spPr>
          <a:xfrm rot="10800000" flipH="1">
            <a:off x="0" y="0"/>
            <a:ext cx="1357322" cy="785794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Triangle rectangle 11"/>
          <p:cNvSpPr/>
          <p:nvPr/>
        </p:nvSpPr>
        <p:spPr>
          <a:xfrm rot="10800000">
            <a:off x="5500678" y="0"/>
            <a:ext cx="1357322" cy="785794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5929306" y="0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400" b="1" dirty="0" smtClean="0">
                <a:solidFill>
                  <a:schemeClr val="bg1"/>
                </a:solidFill>
                <a:latin typeface="Acceseditionsscript Normal" pitchFamily="50" charset="0"/>
              </a:rPr>
              <a:t>N°19</a:t>
            </a:r>
            <a:endParaRPr lang="fr-FR" sz="2400" b="1" dirty="0">
              <a:solidFill>
                <a:schemeClr val="bg1"/>
              </a:solidFill>
              <a:latin typeface="Acceseditionsscript Normal" pitchFamily="50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0" y="214282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latin typeface="Acceseditionscursive Normal" pitchFamily="50" charset="0"/>
                <a:ea typeface="Always In My Heart" pitchFamily="2" charset="0"/>
              </a:rPr>
              <a:t>Tourterelle</a:t>
            </a:r>
            <a:endParaRPr lang="fr-FR" sz="3600" b="1" dirty="0">
              <a:latin typeface="Acceseditionscursive Normal" pitchFamily="50" charset="0"/>
              <a:ea typeface="Always In My Heart" pitchFamily="2" charset="0"/>
            </a:endParaRPr>
          </a:p>
        </p:txBody>
      </p:sp>
      <p:pic>
        <p:nvPicPr>
          <p:cNvPr id="24586" name="Picture 10" descr="Belle illustration d'oiseau, mandala zentangle dans un livre de coloriage de style linéaire Vecteur Premium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52" y="2143108"/>
            <a:ext cx="6572296" cy="6572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AutoShape 3"/>
          <p:cNvCxnSpPr>
            <a:cxnSpLocks noChangeShapeType="1"/>
          </p:cNvCxnSpPr>
          <p:nvPr/>
        </p:nvCxnSpPr>
        <p:spPr bwMode="auto">
          <a:xfrm flipV="1">
            <a:off x="142852" y="1785918"/>
            <a:ext cx="6572304" cy="8"/>
          </a:xfrm>
          <a:prstGeom prst="straightConnector1">
            <a:avLst/>
          </a:prstGeom>
          <a:noFill/>
          <a:ln w="76200" cap="rnd">
            <a:solidFill>
              <a:schemeClr val="bg1">
                <a:lumMod val="50000"/>
              </a:schemeClr>
            </a:solidFill>
            <a:prstDash val="sysDot"/>
            <a:round/>
            <a:headEnd/>
            <a:tailEnd/>
          </a:ln>
        </p:spPr>
      </p:cxnSp>
      <p:cxnSp>
        <p:nvCxnSpPr>
          <p:cNvPr id="16" name="AutoShape 3"/>
          <p:cNvCxnSpPr>
            <a:cxnSpLocks noChangeShapeType="1"/>
          </p:cNvCxnSpPr>
          <p:nvPr/>
        </p:nvCxnSpPr>
        <p:spPr bwMode="auto">
          <a:xfrm flipV="1">
            <a:off x="142852" y="1000100"/>
            <a:ext cx="6572304" cy="8"/>
          </a:xfrm>
          <a:prstGeom prst="straightConnector1">
            <a:avLst/>
          </a:prstGeom>
          <a:noFill/>
          <a:ln w="76200" cap="rnd">
            <a:solidFill>
              <a:schemeClr val="bg1">
                <a:lumMod val="50000"/>
              </a:schemeClr>
            </a:solidFill>
            <a:prstDash val="sysDot"/>
            <a:round/>
            <a:headEnd/>
            <a:tailEnd/>
          </a:ln>
        </p:spPr>
      </p:cxnSp>
      <p:sp>
        <p:nvSpPr>
          <p:cNvPr id="17" name="ZoneTexte 16"/>
          <p:cNvSpPr txBox="1"/>
          <p:nvPr/>
        </p:nvSpPr>
        <p:spPr>
          <a:xfrm>
            <a:off x="0" y="1071538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200" b="1" dirty="0" smtClean="0">
                <a:latin typeface="Acceseditionsscript Normal" pitchFamily="50" charset="0"/>
                <a:sym typeface="Wingdings 3"/>
              </a:rPr>
              <a:t> </a:t>
            </a:r>
            <a:r>
              <a:rPr lang="fr-FR" sz="1200" b="1" dirty="0" smtClean="0">
                <a:latin typeface="Acceseditionsscript Normal" pitchFamily="50" charset="0"/>
                <a:sym typeface="Wingdings 3"/>
              </a:rPr>
              <a:t>Laisser libre cours à son imagination en choisissant des outils / des couleurs</a:t>
            </a:r>
            <a:r>
              <a:rPr lang="fr-FR" sz="1200" b="1" dirty="0" smtClean="0">
                <a:latin typeface="Acceseditionsscript Normal" pitchFamily="50" charset="0"/>
                <a:sym typeface="Wingdings 3"/>
              </a:rPr>
              <a:t>.</a:t>
            </a:r>
            <a:endParaRPr lang="fr-FR" sz="1200" b="1" dirty="0" smtClean="0">
              <a:latin typeface="Acceseditionsscript Normal" pitchFamily="50" charset="0"/>
              <a:sym typeface="Wingdings 3"/>
            </a:endParaRPr>
          </a:p>
          <a:p>
            <a:pPr>
              <a:lnSpc>
                <a:spcPct val="150000"/>
              </a:lnSpc>
            </a:pPr>
            <a:r>
              <a:rPr lang="fr-FR" sz="1200" b="1" dirty="0" smtClean="0">
                <a:latin typeface="Acceseditionsscript Normal" pitchFamily="50" charset="0"/>
                <a:sym typeface="Wingdings 3"/>
              </a:rPr>
              <a:t> </a:t>
            </a:r>
            <a:r>
              <a:rPr lang="fr-FR" sz="1200" b="1" dirty="0" smtClean="0">
                <a:latin typeface="Acceseditionsscript Normal" pitchFamily="50" charset="0"/>
                <a:sym typeface="Wingdings 3"/>
              </a:rPr>
              <a:t>Colorier en respectant un espace délimité.</a:t>
            </a:r>
            <a:endParaRPr lang="fr-FR" sz="1200" b="1" dirty="0">
              <a:latin typeface="Acceseditionsscript Normal" pitchFamily="50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5786454" y="8929717"/>
            <a:ext cx="1071546" cy="21544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r"/>
            <a:r>
              <a:rPr lang="fr-FR" sz="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Christall</a:t>
            </a:r>
            <a:r>
              <a:rPr lang="fr-FR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 Ecole</a:t>
            </a:r>
            <a:endParaRPr lang="fr-FR" sz="800" dirty="0">
              <a:solidFill>
                <a:schemeClr val="tx1">
                  <a:lumMod val="50000"/>
                  <a:lumOff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1" name="Triangle rectangle 10"/>
          <p:cNvSpPr/>
          <p:nvPr/>
        </p:nvSpPr>
        <p:spPr>
          <a:xfrm rot="10800000" flipH="1">
            <a:off x="0" y="0"/>
            <a:ext cx="1357322" cy="785794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Triangle rectangle 11"/>
          <p:cNvSpPr/>
          <p:nvPr/>
        </p:nvSpPr>
        <p:spPr>
          <a:xfrm rot="10800000">
            <a:off x="5500678" y="0"/>
            <a:ext cx="1357322" cy="785794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5929306" y="0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400" b="1" dirty="0" smtClean="0">
                <a:solidFill>
                  <a:schemeClr val="bg1"/>
                </a:solidFill>
                <a:latin typeface="Acceseditionsscript Normal" pitchFamily="50" charset="0"/>
              </a:rPr>
              <a:t>N°20</a:t>
            </a:r>
            <a:endParaRPr lang="fr-FR" sz="2400" b="1" dirty="0">
              <a:solidFill>
                <a:schemeClr val="bg1"/>
              </a:solidFill>
              <a:latin typeface="Acceseditionsscript Normal" pitchFamily="50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0" y="214282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latin typeface="Acceseditionscursive Normal" pitchFamily="50" charset="0"/>
                <a:ea typeface="Always In My Heart" pitchFamily="2" charset="0"/>
              </a:rPr>
              <a:t>Cheval</a:t>
            </a:r>
            <a:endParaRPr lang="fr-FR" sz="3600" b="1" dirty="0">
              <a:latin typeface="Acceseditionscursive Normal" pitchFamily="50" charset="0"/>
              <a:ea typeface="Always In My Heart" pitchFamily="2" charset="0"/>
            </a:endParaRPr>
          </a:p>
        </p:txBody>
      </p:sp>
      <p:pic>
        <p:nvPicPr>
          <p:cNvPr id="25608" name="Picture 8" descr="Belle page de coloriage de cheval dans un style exquis Vecteur Premium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52" y="1928794"/>
            <a:ext cx="6572296" cy="6572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135</Words>
  <Application>Microsoft Office PowerPoint</Application>
  <PresentationFormat>Affichage à l'écran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Diapositive 1</vt:lpstr>
      <vt:lpstr>Diapositive 2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Ophélie</dc:creator>
  <cp:lastModifiedBy>Ophélie</cp:lastModifiedBy>
  <cp:revision>42</cp:revision>
  <dcterms:created xsi:type="dcterms:W3CDTF">2016-12-24T08:25:51Z</dcterms:created>
  <dcterms:modified xsi:type="dcterms:W3CDTF">2020-10-20T13:40:55Z</dcterms:modified>
</cp:coreProperties>
</file>