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7345363" cy="10440988"/>
  <p:notesSz cx="6735763" cy="9866313"/>
  <p:defaultText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F9FF"/>
    <a:srgbClr val="CCFFFF"/>
    <a:srgbClr val="CCECFF"/>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100" d="100"/>
          <a:sy n="100" d="100"/>
        </p:scale>
        <p:origin x="-906" y="3660"/>
      </p:cViewPr>
      <p:guideLst>
        <p:guide orient="horz" pos="3289"/>
        <p:guide pos="2314"/>
      </p:guideLst>
    </p:cSldViewPr>
  </p:slideViewPr>
  <p:notesTextViewPr>
    <p:cViewPr>
      <p:scale>
        <a:sx n="33" d="100"/>
        <a:sy n="33"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E9C6831-DC9E-452E-A929-C2B284279061}" type="datetimeFigureOut">
              <a:rPr lang="fr-FR" smtClean="0"/>
              <a:t>07/03/2014</a:t>
            </a:fld>
            <a:endParaRPr lang="fr-FR"/>
          </a:p>
        </p:txBody>
      </p:sp>
      <p:sp>
        <p:nvSpPr>
          <p:cNvPr id="4" name="Espace réservé de l'image des diapositives 3"/>
          <p:cNvSpPr>
            <a:spLocks noGrp="1" noRot="1" noChangeAspect="1"/>
          </p:cNvSpPr>
          <p:nvPr>
            <p:ph type="sldImg" idx="2"/>
          </p:nvPr>
        </p:nvSpPr>
        <p:spPr>
          <a:xfrm>
            <a:off x="2066925" y="739775"/>
            <a:ext cx="260191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D6D6634-DA6D-4104-99B8-F466701FFF6B}" type="slidenum">
              <a:rPr lang="fr-FR" smtClean="0"/>
              <a:t>‹N°›</a:t>
            </a:fld>
            <a:endParaRPr lang="fr-FR"/>
          </a:p>
        </p:txBody>
      </p:sp>
    </p:spTree>
    <p:extLst>
      <p:ext uri="{BB962C8B-B14F-4D97-AF65-F5344CB8AC3E}">
        <p14:creationId xmlns:p14="http://schemas.microsoft.com/office/powerpoint/2010/main" val="1451734694"/>
      </p:ext>
    </p:extLst>
  </p:cSld>
  <p:clrMap bg1="lt1" tx1="dk1" bg2="lt2" tx2="dk2" accent1="accent1" accent2="accent2" accent3="accent3" accent4="accent4" accent5="accent5" accent6="accent6" hlink="hlink" folHlink="folHlink"/>
  <p:notesStyle>
    <a:lvl1pPr marL="0" algn="l" defTabSz="1016356" rtl="0" eaLnBrk="1" latinLnBrk="0" hangingPunct="1">
      <a:defRPr sz="1300" kern="1200">
        <a:solidFill>
          <a:schemeClr val="tx1"/>
        </a:solidFill>
        <a:latin typeface="+mn-lt"/>
        <a:ea typeface="+mn-ea"/>
        <a:cs typeface="+mn-cs"/>
      </a:defRPr>
    </a:lvl1pPr>
    <a:lvl2pPr marL="508178" algn="l" defTabSz="1016356" rtl="0" eaLnBrk="1" latinLnBrk="0" hangingPunct="1">
      <a:defRPr sz="1300" kern="1200">
        <a:solidFill>
          <a:schemeClr val="tx1"/>
        </a:solidFill>
        <a:latin typeface="+mn-lt"/>
        <a:ea typeface="+mn-ea"/>
        <a:cs typeface="+mn-cs"/>
      </a:defRPr>
    </a:lvl2pPr>
    <a:lvl3pPr marL="1016356" algn="l" defTabSz="1016356" rtl="0" eaLnBrk="1" latinLnBrk="0" hangingPunct="1">
      <a:defRPr sz="1300" kern="1200">
        <a:solidFill>
          <a:schemeClr val="tx1"/>
        </a:solidFill>
        <a:latin typeface="+mn-lt"/>
        <a:ea typeface="+mn-ea"/>
        <a:cs typeface="+mn-cs"/>
      </a:defRPr>
    </a:lvl3pPr>
    <a:lvl4pPr marL="1524533" algn="l" defTabSz="1016356" rtl="0" eaLnBrk="1" latinLnBrk="0" hangingPunct="1">
      <a:defRPr sz="1300" kern="1200">
        <a:solidFill>
          <a:schemeClr val="tx1"/>
        </a:solidFill>
        <a:latin typeface="+mn-lt"/>
        <a:ea typeface="+mn-ea"/>
        <a:cs typeface="+mn-cs"/>
      </a:defRPr>
    </a:lvl4pPr>
    <a:lvl5pPr marL="2032711" algn="l" defTabSz="1016356" rtl="0" eaLnBrk="1" latinLnBrk="0" hangingPunct="1">
      <a:defRPr sz="1300" kern="1200">
        <a:solidFill>
          <a:schemeClr val="tx1"/>
        </a:solidFill>
        <a:latin typeface="+mn-lt"/>
        <a:ea typeface="+mn-ea"/>
        <a:cs typeface="+mn-cs"/>
      </a:defRPr>
    </a:lvl5pPr>
    <a:lvl6pPr marL="2540889" algn="l" defTabSz="1016356" rtl="0" eaLnBrk="1" latinLnBrk="0" hangingPunct="1">
      <a:defRPr sz="1300" kern="1200">
        <a:solidFill>
          <a:schemeClr val="tx1"/>
        </a:solidFill>
        <a:latin typeface="+mn-lt"/>
        <a:ea typeface="+mn-ea"/>
        <a:cs typeface="+mn-cs"/>
      </a:defRPr>
    </a:lvl6pPr>
    <a:lvl7pPr marL="3049067" algn="l" defTabSz="1016356" rtl="0" eaLnBrk="1" latinLnBrk="0" hangingPunct="1">
      <a:defRPr sz="1300" kern="1200">
        <a:solidFill>
          <a:schemeClr val="tx1"/>
        </a:solidFill>
        <a:latin typeface="+mn-lt"/>
        <a:ea typeface="+mn-ea"/>
        <a:cs typeface="+mn-cs"/>
      </a:defRPr>
    </a:lvl7pPr>
    <a:lvl8pPr marL="3557245" algn="l" defTabSz="1016356" rtl="0" eaLnBrk="1" latinLnBrk="0" hangingPunct="1">
      <a:defRPr sz="1300" kern="1200">
        <a:solidFill>
          <a:schemeClr val="tx1"/>
        </a:solidFill>
        <a:latin typeface="+mn-lt"/>
        <a:ea typeface="+mn-ea"/>
        <a:cs typeface="+mn-cs"/>
      </a:defRPr>
    </a:lvl8pPr>
    <a:lvl9pPr marL="4065422" algn="l" defTabSz="101635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6D6634-DA6D-4104-99B8-F466701FFF6B}" type="slidenum">
              <a:rPr lang="fr-FR" smtClean="0"/>
              <a:t>2</a:t>
            </a:fld>
            <a:endParaRPr lang="fr-FR"/>
          </a:p>
        </p:txBody>
      </p:sp>
    </p:spTree>
    <p:extLst>
      <p:ext uri="{BB962C8B-B14F-4D97-AF65-F5344CB8AC3E}">
        <p14:creationId xmlns:p14="http://schemas.microsoft.com/office/powerpoint/2010/main" val="158645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50902" y="3243476"/>
            <a:ext cx="6243559" cy="2238045"/>
          </a:xfrm>
        </p:spPr>
        <p:txBody>
          <a:bodyPr/>
          <a:lstStyle/>
          <a:p>
            <a:r>
              <a:rPr lang="fr-FR" smtClean="0"/>
              <a:t>Modifiez le style du titre</a:t>
            </a:r>
            <a:endParaRPr lang="fr-FR"/>
          </a:p>
        </p:txBody>
      </p:sp>
      <p:sp>
        <p:nvSpPr>
          <p:cNvPr id="3" name="Sous-titre 2"/>
          <p:cNvSpPr>
            <a:spLocks noGrp="1"/>
          </p:cNvSpPr>
          <p:nvPr>
            <p:ph type="subTitle" idx="1"/>
          </p:nvPr>
        </p:nvSpPr>
        <p:spPr>
          <a:xfrm>
            <a:off x="1101805" y="5916560"/>
            <a:ext cx="5141754" cy="2668252"/>
          </a:xfrm>
        </p:spPr>
        <p:txBody>
          <a:bodyPr/>
          <a:lstStyle>
            <a:lvl1pPr marL="0" indent="0" algn="ctr">
              <a:buNone/>
              <a:defRPr>
                <a:solidFill>
                  <a:schemeClr val="tx1">
                    <a:tint val="75000"/>
                  </a:schemeClr>
                </a:solidFill>
              </a:defRPr>
            </a:lvl1pPr>
            <a:lvl2pPr marL="508178" indent="0" algn="ctr">
              <a:buNone/>
              <a:defRPr>
                <a:solidFill>
                  <a:schemeClr val="tx1">
                    <a:tint val="75000"/>
                  </a:schemeClr>
                </a:solidFill>
              </a:defRPr>
            </a:lvl2pPr>
            <a:lvl3pPr marL="1016356" indent="0" algn="ctr">
              <a:buNone/>
              <a:defRPr>
                <a:solidFill>
                  <a:schemeClr val="tx1">
                    <a:tint val="75000"/>
                  </a:schemeClr>
                </a:solidFill>
              </a:defRPr>
            </a:lvl3pPr>
            <a:lvl4pPr marL="1524533" indent="0" algn="ctr">
              <a:buNone/>
              <a:defRPr>
                <a:solidFill>
                  <a:schemeClr val="tx1">
                    <a:tint val="75000"/>
                  </a:schemeClr>
                </a:solidFill>
              </a:defRPr>
            </a:lvl4pPr>
            <a:lvl5pPr marL="2032711" indent="0" algn="ctr">
              <a:buNone/>
              <a:defRPr>
                <a:solidFill>
                  <a:schemeClr val="tx1">
                    <a:tint val="75000"/>
                  </a:schemeClr>
                </a:solidFill>
              </a:defRPr>
            </a:lvl5pPr>
            <a:lvl6pPr marL="2540889" indent="0" algn="ctr">
              <a:buNone/>
              <a:defRPr>
                <a:solidFill>
                  <a:schemeClr val="tx1">
                    <a:tint val="75000"/>
                  </a:schemeClr>
                </a:solidFill>
              </a:defRPr>
            </a:lvl6pPr>
            <a:lvl7pPr marL="3049067" indent="0" algn="ctr">
              <a:buNone/>
              <a:defRPr>
                <a:solidFill>
                  <a:schemeClr val="tx1">
                    <a:tint val="75000"/>
                  </a:schemeClr>
                </a:solidFill>
              </a:defRPr>
            </a:lvl7pPr>
            <a:lvl8pPr marL="3557245" indent="0" algn="ctr">
              <a:buNone/>
              <a:defRPr>
                <a:solidFill>
                  <a:schemeClr val="tx1">
                    <a:tint val="75000"/>
                  </a:schemeClr>
                </a:solidFill>
              </a:defRPr>
            </a:lvl8pPr>
            <a:lvl9pPr marL="4065422"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07/03/2014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95241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07/03/2014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426046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994040" y="558304"/>
            <a:ext cx="1239531" cy="11876624"/>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75452" y="558304"/>
            <a:ext cx="3596168" cy="118766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07/03/2014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12063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07/03/2014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69057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80233" y="6709302"/>
            <a:ext cx="6243559" cy="2073696"/>
          </a:xfrm>
        </p:spPr>
        <p:txBody>
          <a:bodyPr anchor="t"/>
          <a:lstStyle>
            <a:lvl1pPr algn="l">
              <a:defRPr sz="4400" b="1" cap="all"/>
            </a:lvl1pPr>
          </a:lstStyle>
          <a:p>
            <a:r>
              <a:rPr lang="fr-FR" smtClean="0"/>
              <a:t>Modifiez le style du titre</a:t>
            </a:r>
            <a:endParaRPr lang="fr-FR"/>
          </a:p>
        </p:txBody>
      </p:sp>
      <p:sp>
        <p:nvSpPr>
          <p:cNvPr id="3" name="Espace réservé du texte 2"/>
          <p:cNvSpPr>
            <a:spLocks noGrp="1"/>
          </p:cNvSpPr>
          <p:nvPr>
            <p:ph type="body" idx="1"/>
          </p:nvPr>
        </p:nvSpPr>
        <p:spPr>
          <a:xfrm>
            <a:off x="580233" y="4425338"/>
            <a:ext cx="6243559" cy="2283965"/>
          </a:xfrm>
        </p:spPr>
        <p:txBody>
          <a:bodyPr anchor="b"/>
          <a:lstStyle>
            <a:lvl1pPr marL="0" indent="0">
              <a:buNone/>
              <a:defRPr sz="2200">
                <a:solidFill>
                  <a:schemeClr val="tx1">
                    <a:tint val="75000"/>
                  </a:schemeClr>
                </a:solidFill>
              </a:defRPr>
            </a:lvl1pPr>
            <a:lvl2pPr marL="508178" indent="0">
              <a:buNone/>
              <a:defRPr sz="2000">
                <a:solidFill>
                  <a:schemeClr val="tx1">
                    <a:tint val="75000"/>
                  </a:schemeClr>
                </a:solidFill>
              </a:defRPr>
            </a:lvl2pPr>
            <a:lvl3pPr marL="1016356" indent="0">
              <a:buNone/>
              <a:defRPr sz="1800">
                <a:solidFill>
                  <a:schemeClr val="tx1">
                    <a:tint val="75000"/>
                  </a:schemeClr>
                </a:solidFill>
              </a:defRPr>
            </a:lvl3pPr>
            <a:lvl4pPr marL="1524533" indent="0">
              <a:buNone/>
              <a:defRPr sz="1600">
                <a:solidFill>
                  <a:schemeClr val="tx1">
                    <a:tint val="75000"/>
                  </a:schemeClr>
                </a:solidFill>
              </a:defRPr>
            </a:lvl4pPr>
            <a:lvl5pPr marL="2032711" indent="0">
              <a:buNone/>
              <a:defRPr sz="1600">
                <a:solidFill>
                  <a:schemeClr val="tx1">
                    <a:tint val="75000"/>
                  </a:schemeClr>
                </a:solidFill>
              </a:defRPr>
            </a:lvl5pPr>
            <a:lvl6pPr marL="2540889" indent="0">
              <a:buNone/>
              <a:defRPr sz="1600">
                <a:solidFill>
                  <a:schemeClr val="tx1">
                    <a:tint val="75000"/>
                  </a:schemeClr>
                </a:solidFill>
              </a:defRPr>
            </a:lvl6pPr>
            <a:lvl7pPr marL="3049067" indent="0">
              <a:buNone/>
              <a:defRPr sz="1600">
                <a:solidFill>
                  <a:schemeClr val="tx1">
                    <a:tint val="75000"/>
                  </a:schemeClr>
                </a:solidFill>
              </a:defRPr>
            </a:lvl7pPr>
            <a:lvl8pPr marL="3557245" indent="0">
              <a:buNone/>
              <a:defRPr sz="1600">
                <a:solidFill>
                  <a:schemeClr val="tx1">
                    <a:tint val="75000"/>
                  </a:schemeClr>
                </a:solidFill>
              </a:defRPr>
            </a:lvl8pPr>
            <a:lvl9pPr marL="4065422"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D46EECC-1494-4A94-92E8-2069CFE9F7B8}" type="datetimeFigureOut">
              <a:rPr lang="fr-FR" smtClean="0"/>
              <a:t>07/03/2014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515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275451"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815723"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D46EECC-1494-4A94-92E8-2069CFE9F7B8}" type="datetimeFigureOut">
              <a:rPr lang="fr-FR" smtClean="0"/>
              <a:t>07/03/2014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91484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67268" y="418123"/>
            <a:ext cx="6610827" cy="1740165"/>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67269" y="2337138"/>
            <a:ext cx="3245478"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smtClean="0"/>
              <a:t>Modifiez les styles du texte du masque</a:t>
            </a:r>
          </a:p>
        </p:txBody>
      </p:sp>
      <p:sp>
        <p:nvSpPr>
          <p:cNvPr id="4" name="Espace réservé du contenu 3"/>
          <p:cNvSpPr>
            <a:spLocks noGrp="1"/>
          </p:cNvSpPr>
          <p:nvPr>
            <p:ph sz="half" idx="2"/>
          </p:nvPr>
        </p:nvSpPr>
        <p:spPr>
          <a:xfrm>
            <a:off x="367269" y="3311146"/>
            <a:ext cx="3245478"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731343" y="2337138"/>
            <a:ext cx="3246752"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smtClean="0"/>
              <a:t>Modifiez les styles du texte du masque</a:t>
            </a:r>
          </a:p>
        </p:txBody>
      </p:sp>
      <p:sp>
        <p:nvSpPr>
          <p:cNvPr id="6" name="Espace réservé du contenu 5"/>
          <p:cNvSpPr>
            <a:spLocks noGrp="1"/>
          </p:cNvSpPr>
          <p:nvPr>
            <p:ph sz="quarter" idx="4"/>
          </p:nvPr>
        </p:nvSpPr>
        <p:spPr>
          <a:xfrm>
            <a:off x="3731343" y="3311146"/>
            <a:ext cx="3246752"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D46EECC-1494-4A94-92E8-2069CFE9F7B8}" type="datetimeFigureOut">
              <a:rPr lang="fr-FR" smtClean="0"/>
              <a:t>07/03/2014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1632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D46EECC-1494-4A94-92E8-2069CFE9F7B8}" type="datetimeFigureOut">
              <a:rPr lang="fr-FR" smtClean="0"/>
              <a:t>07/03/2014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850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46EECC-1494-4A94-92E8-2069CFE9F7B8}" type="datetimeFigureOut">
              <a:rPr lang="fr-FR" smtClean="0"/>
              <a:t>07/03/2014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79019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7269" y="415707"/>
            <a:ext cx="2416574" cy="1769167"/>
          </a:xfrm>
        </p:spPr>
        <p:txBody>
          <a:bodyPr anchor="b"/>
          <a:lstStyle>
            <a:lvl1pPr algn="l">
              <a:defRPr sz="2200" b="1"/>
            </a:lvl1pPr>
          </a:lstStyle>
          <a:p>
            <a:r>
              <a:rPr lang="fr-FR" smtClean="0"/>
              <a:t>Modifiez le style du titre</a:t>
            </a:r>
            <a:endParaRPr lang="fr-FR"/>
          </a:p>
        </p:txBody>
      </p:sp>
      <p:sp>
        <p:nvSpPr>
          <p:cNvPr id="3" name="Espace réservé du contenu 2"/>
          <p:cNvSpPr>
            <a:spLocks noGrp="1"/>
          </p:cNvSpPr>
          <p:nvPr>
            <p:ph idx="1"/>
          </p:nvPr>
        </p:nvSpPr>
        <p:spPr>
          <a:xfrm>
            <a:off x="2871833" y="415707"/>
            <a:ext cx="4106262" cy="891109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67269" y="2184874"/>
            <a:ext cx="2416574" cy="7141927"/>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07/03/2014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20847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39742" y="7308692"/>
            <a:ext cx="4407218" cy="862833"/>
          </a:xfrm>
        </p:spPr>
        <p:txBody>
          <a:bodyPr anchor="b"/>
          <a:lstStyle>
            <a:lvl1pPr algn="l">
              <a:defRPr sz="2200" b="1"/>
            </a:lvl1pPr>
          </a:lstStyle>
          <a:p>
            <a:r>
              <a:rPr lang="fr-FR" smtClean="0"/>
              <a:t>Modifiez le style du titre</a:t>
            </a:r>
            <a:endParaRPr lang="fr-FR"/>
          </a:p>
        </p:txBody>
      </p:sp>
      <p:sp>
        <p:nvSpPr>
          <p:cNvPr id="3" name="Espace réservé pour une image  2"/>
          <p:cNvSpPr>
            <a:spLocks noGrp="1"/>
          </p:cNvSpPr>
          <p:nvPr>
            <p:ph type="pic" idx="1"/>
          </p:nvPr>
        </p:nvSpPr>
        <p:spPr>
          <a:xfrm>
            <a:off x="1439742" y="932921"/>
            <a:ext cx="4407218" cy="6264593"/>
          </a:xfrm>
        </p:spPr>
        <p:txBody>
          <a:bodyPr/>
          <a:lstStyle>
            <a:lvl1pPr marL="0" indent="0">
              <a:buNone/>
              <a:defRPr sz="3600"/>
            </a:lvl1pPr>
            <a:lvl2pPr marL="508178" indent="0">
              <a:buNone/>
              <a:defRPr sz="3100"/>
            </a:lvl2pPr>
            <a:lvl3pPr marL="1016356" indent="0">
              <a:buNone/>
              <a:defRPr sz="2700"/>
            </a:lvl3pPr>
            <a:lvl4pPr marL="1524533" indent="0">
              <a:buNone/>
              <a:defRPr sz="2200"/>
            </a:lvl4pPr>
            <a:lvl5pPr marL="2032711" indent="0">
              <a:buNone/>
              <a:defRPr sz="2200"/>
            </a:lvl5pPr>
            <a:lvl6pPr marL="2540889" indent="0">
              <a:buNone/>
              <a:defRPr sz="2200"/>
            </a:lvl6pPr>
            <a:lvl7pPr marL="3049067" indent="0">
              <a:buNone/>
              <a:defRPr sz="2200"/>
            </a:lvl7pPr>
            <a:lvl8pPr marL="3557245" indent="0">
              <a:buNone/>
              <a:defRPr sz="2200"/>
            </a:lvl8pPr>
            <a:lvl9pPr marL="4065422" indent="0">
              <a:buNone/>
              <a:defRPr sz="2200"/>
            </a:lvl9pPr>
          </a:lstStyle>
          <a:p>
            <a:endParaRPr lang="fr-FR"/>
          </a:p>
        </p:txBody>
      </p:sp>
      <p:sp>
        <p:nvSpPr>
          <p:cNvPr id="4" name="Espace réservé du texte 3"/>
          <p:cNvSpPr>
            <a:spLocks noGrp="1"/>
          </p:cNvSpPr>
          <p:nvPr>
            <p:ph type="body" sz="half" idx="2"/>
          </p:nvPr>
        </p:nvSpPr>
        <p:spPr>
          <a:xfrm>
            <a:off x="1439742" y="8171525"/>
            <a:ext cx="4407218" cy="1225365"/>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07/03/2014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18247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7268" y="418123"/>
            <a:ext cx="6610827" cy="1740165"/>
          </a:xfrm>
          <a:prstGeom prst="rect">
            <a:avLst/>
          </a:prstGeom>
        </p:spPr>
        <p:txBody>
          <a:bodyPr vert="horz" lIns="101636" tIns="50818" rIns="101636" bIns="50818"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67268" y="2436232"/>
            <a:ext cx="6610827" cy="6890569"/>
          </a:xfrm>
          <a:prstGeom prst="rect">
            <a:avLst/>
          </a:prstGeom>
        </p:spPr>
        <p:txBody>
          <a:bodyPr vert="horz" lIns="101636" tIns="50818" rIns="101636" bIns="50818"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67268" y="9677250"/>
            <a:ext cx="1713918" cy="555886"/>
          </a:xfrm>
          <a:prstGeom prst="rect">
            <a:avLst/>
          </a:prstGeom>
        </p:spPr>
        <p:txBody>
          <a:bodyPr vert="horz" lIns="101636" tIns="50818" rIns="101636" bIns="50818" rtlCol="0" anchor="ctr"/>
          <a:lstStyle>
            <a:lvl1pPr algn="l">
              <a:defRPr sz="1300">
                <a:solidFill>
                  <a:schemeClr val="tx1">
                    <a:tint val="75000"/>
                  </a:schemeClr>
                </a:solidFill>
              </a:defRPr>
            </a:lvl1pPr>
          </a:lstStyle>
          <a:p>
            <a:fld id="{9D46EECC-1494-4A94-92E8-2069CFE9F7B8}" type="datetimeFigureOut">
              <a:rPr lang="fr-FR" smtClean="0"/>
              <a:t>07/03/2014</a:t>
            </a:fld>
            <a:endParaRPr lang="fr-FR"/>
          </a:p>
        </p:txBody>
      </p:sp>
      <p:sp>
        <p:nvSpPr>
          <p:cNvPr id="5" name="Espace réservé du pied de page 4"/>
          <p:cNvSpPr>
            <a:spLocks noGrp="1"/>
          </p:cNvSpPr>
          <p:nvPr>
            <p:ph type="ftr" sz="quarter" idx="3"/>
          </p:nvPr>
        </p:nvSpPr>
        <p:spPr>
          <a:xfrm>
            <a:off x="2509666" y="9677250"/>
            <a:ext cx="2326032" cy="555886"/>
          </a:xfrm>
          <a:prstGeom prst="rect">
            <a:avLst/>
          </a:prstGeom>
        </p:spPr>
        <p:txBody>
          <a:bodyPr vert="horz" lIns="101636" tIns="50818" rIns="101636" bIns="50818" rtlCol="0" anchor="ctr"/>
          <a:lstStyle>
            <a:lvl1pPr algn="ctr">
              <a:defRPr sz="1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264177" y="9677250"/>
            <a:ext cx="1713918" cy="555886"/>
          </a:xfrm>
          <a:prstGeom prst="rect">
            <a:avLst/>
          </a:prstGeom>
        </p:spPr>
        <p:txBody>
          <a:bodyPr vert="horz" lIns="101636" tIns="50818" rIns="101636" bIns="50818" rtlCol="0" anchor="ctr"/>
          <a:lstStyle>
            <a:lvl1pPr algn="r">
              <a:defRPr sz="1300">
                <a:solidFill>
                  <a:schemeClr val="tx1">
                    <a:tint val="75000"/>
                  </a:schemeClr>
                </a:solidFill>
              </a:defRPr>
            </a:lvl1pPr>
          </a:lstStyle>
          <a:p>
            <a:fld id="{48850114-9B54-42E1-8BFB-F6F5E837C16F}" type="slidenum">
              <a:rPr lang="fr-FR" smtClean="0"/>
              <a:t>‹N°›</a:t>
            </a:fld>
            <a:endParaRPr lang="fr-FR"/>
          </a:p>
        </p:txBody>
      </p:sp>
    </p:spTree>
    <p:extLst>
      <p:ext uri="{BB962C8B-B14F-4D97-AF65-F5344CB8AC3E}">
        <p14:creationId xmlns:p14="http://schemas.microsoft.com/office/powerpoint/2010/main" val="310919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6356" rtl="0" eaLnBrk="1" latinLnBrk="0" hangingPunct="1">
        <a:spcBef>
          <a:spcPct val="0"/>
        </a:spcBef>
        <a:buNone/>
        <a:defRPr sz="4900" kern="1200">
          <a:solidFill>
            <a:schemeClr val="tx1"/>
          </a:solidFill>
          <a:latin typeface="+mj-lt"/>
          <a:ea typeface="+mj-ea"/>
          <a:cs typeface="+mj-cs"/>
        </a:defRPr>
      </a:lvl1pPr>
    </p:titleStyle>
    <p:bodyStyle>
      <a:lvl1pPr marL="381133" indent="-381133" algn="l" defTabSz="101635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5789" indent="-317611" algn="l" defTabSz="101635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0445" indent="-254089" algn="l" defTabSz="10163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78622"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86800"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94978"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03156"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1334"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19511"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microsoft.com/office/2007/relationships/hdphoto" Target="../media/hdphoto1.wdp"/><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0.png"/><Relationship Id="rId18" Type="http://schemas.openxmlformats.org/officeDocument/2006/relationships/image" Target="../media/image34.png"/><Relationship Id="rId26" Type="http://schemas.openxmlformats.org/officeDocument/2006/relationships/image" Target="../media/image40.png"/><Relationship Id="rId3" Type="http://schemas.openxmlformats.org/officeDocument/2006/relationships/image" Target="../media/image22.png"/><Relationship Id="rId21" Type="http://schemas.openxmlformats.org/officeDocument/2006/relationships/image" Target="../media/image36.png"/><Relationship Id="rId7" Type="http://schemas.openxmlformats.org/officeDocument/2006/relationships/image" Target="../media/image26.png"/><Relationship Id="rId12" Type="http://schemas.openxmlformats.org/officeDocument/2006/relationships/image" Target="../media/image29.png"/><Relationship Id="rId17" Type="http://schemas.microsoft.com/office/2007/relationships/hdphoto" Target="../media/hdphoto4.wdp"/><Relationship Id="rId25" Type="http://schemas.openxmlformats.org/officeDocument/2006/relationships/image" Target="../media/image39.png"/><Relationship Id="rId2" Type="http://schemas.openxmlformats.org/officeDocument/2006/relationships/image" Target="../media/image21.png"/><Relationship Id="rId16" Type="http://schemas.openxmlformats.org/officeDocument/2006/relationships/image" Target="../media/image33.png"/><Relationship Id="rId20" Type="http://schemas.microsoft.com/office/2007/relationships/hdphoto" Target="../media/hdphoto5.wdp"/><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8.png"/><Relationship Id="rId24" Type="http://schemas.openxmlformats.org/officeDocument/2006/relationships/image" Target="../media/image38.png"/><Relationship Id="rId5" Type="http://schemas.openxmlformats.org/officeDocument/2006/relationships/image" Target="../media/image24.png"/><Relationship Id="rId15" Type="http://schemas.openxmlformats.org/officeDocument/2006/relationships/image" Target="../media/image32.png"/><Relationship Id="rId23" Type="http://schemas.openxmlformats.org/officeDocument/2006/relationships/image" Target="../media/image37.png"/><Relationship Id="rId10" Type="http://schemas.microsoft.com/office/2007/relationships/hdphoto" Target="../media/hdphoto3.wdp"/><Relationship Id="rId19" Type="http://schemas.openxmlformats.org/officeDocument/2006/relationships/image" Target="../media/image35.png"/><Relationship Id="rId4" Type="http://schemas.openxmlformats.org/officeDocument/2006/relationships/image" Target="../media/image23.png"/><Relationship Id="rId9" Type="http://schemas.openxmlformats.org/officeDocument/2006/relationships/image" Target="../media/image27.png"/><Relationship Id="rId14" Type="http://schemas.openxmlformats.org/officeDocument/2006/relationships/image" Target="../media/image31.jpeg"/><Relationship Id="rId22" Type="http://schemas.microsoft.com/office/2007/relationships/hdphoto" Target="../media/hdphoto6.wdp"/><Relationship Id="rId27"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1744" y="-33611"/>
            <a:ext cx="3245769" cy="933625"/>
          </a:xfrm>
          <a:prstGeom prst="rect">
            <a:avLst/>
          </a:prstGeom>
          <a:noFill/>
        </p:spPr>
        <p:txBody>
          <a:bodyPr wrap="none" lIns="101636" tIns="50818" rIns="101636" bIns="50818">
            <a:spAutoFit/>
          </a:bodyPr>
          <a:lstStyle/>
          <a:p>
            <a:pPr algn="ctr"/>
            <a:r>
              <a:rPr lang="fr-FR" sz="5400" b="1" spc="-167" dirty="0" err="1" smtClean="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It’s</a:t>
            </a:r>
            <a:r>
              <a:rPr lang="fr-FR" sz="5400" b="1" spc="-167" dirty="0" smtClean="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 </a:t>
            </a:r>
            <a:r>
              <a:rPr lang="fr-FR" sz="5400" b="1" spc="-167" dirty="0" err="1" smtClean="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delicious</a:t>
            </a:r>
            <a:r>
              <a:rPr lang="fr-FR" sz="5400" b="1" spc="-167" dirty="0" smtClean="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 !</a:t>
            </a:r>
            <a:endParaRPr lang="fr-FR" sz="4400" b="1" dirty="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endParaRPr>
          </a:p>
        </p:txBody>
      </p:sp>
      <p:cxnSp>
        <p:nvCxnSpPr>
          <p:cNvPr id="5" name="Connecteur droit 4"/>
          <p:cNvCxnSpPr/>
          <p:nvPr/>
        </p:nvCxnSpPr>
        <p:spPr>
          <a:xfrm>
            <a:off x="0" y="828006"/>
            <a:ext cx="7345363" cy="0"/>
          </a:xfrm>
          <a:prstGeom prst="line">
            <a:avLst/>
          </a:prstGeom>
          <a:ln w="57150">
            <a:solidFill>
              <a:schemeClr val="accent4"/>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6" name="Ellipse 5"/>
          <p:cNvSpPr/>
          <p:nvPr/>
        </p:nvSpPr>
        <p:spPr>
          <a:xfrm>
            <a:off x="216297" y="160020"/>
            <a:ext cx="1573150" cy="667988"/>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 name="Rectangle 1"/>
          <p:cNvSpPr/>
          <p:nvPr/>
        </p:nvSpPr>
        <p:spPr>
          <a:xfrm>
            <a:off x="389186" y="179229"/>
            <a:ext cx="1178152" cy="595071"/>
          </a:xfrm>
          <a:prstGeom prst="rect">
            <a:avLst/>
          </a:prstGeom>
        </p:spPr>
        <p:txBody>
          <a:bodyPr wrap="none" lIns="101636" tIns="50818" rIns="101636" bIns="50818">
            <a:spAutoFit/>
          </a:bodyPr>
          <a:lstStyle/>
          <a:p>
            <a:pPr lvl="0" algn="ctr"/>
            <a:r>
              <a:rPr lang="fr-FR" sz="3200" dirty="0" smtClean="0">
                <a:solidFill>
                  <a:prstClr val="black"/>
                </a:solidFill>
                <a:latin typeface="Fineliner Script" pitchFamily="50" charset="0"/>
                <a:ea typeface="Clensey" panose="02000603000000000000" pitchFamily="2" charset="0"/>
              </a:rPr>
              <a:t>Anglais</a:t>
            </a:r>
            <a:endParaRPr lang="fr-FR" sz="3200" dirty="0">
              <a:solidFill>
                <a:prstClr val="black"/>
              </a:solidFill>
              <a:latin typeface="Fineliner Script" pitchFamily="50" charset="0"/>
              <a:ea typeface="Clensey" panose="02000603000000000000" pitchFamily="2" charset="0"/>
            </a:endParaRPr>
          </a:p>
        </p:txBody>
      </p:sp>
      <p:sp>
        <p:nvSpPr>
          <p:cNvPr id="17" name="Rectangle 16"/>
          <p:cNvSpPr/>
          <p:nvPr/>
        </p:nvSpPr>
        <p:spPr>
          <a:xfrm>
            <a:off x="216296" y="4356398"/>
            <a:ext cx="6845003" cy="757130"/>
          </a:xfrm>
          <a:prstGeom prst="rect">
            <a:avLst/>
          </a:prstGeom>
        </p:spPr>
        <p:txBody>
          <a:bodyPr wrap="square">
            <a:spAutoFit/>
          </a:bodyPr>
          <a:lstStyle/>
          <a:p>
            <a:pPr lvl="0">
              <a:lnSpc>
                <a:spcPct val="120000"/>
              </a:lnSpc>
            </a:pPr>
            <a:r>
              <a:rPr lang="fr-FR" dirty="0" smtClean="0">
                <a:solidFill>
                  <a:prstClr val="black"/>
                </a:solidFill>
                <a:latin typeface="Short Stack" panose="02010500040000000007" pitchFamily="2" charset="0"/>
                <a:sym typeface="Wingdings"/>
              </a:rPr>
              <a:t></a:t>
            </a:r>
            <a:r>
              <a:rPr lang="fr-FR" sz="1800" dirty="0" smtClean="0">
                <a:solidFill>
                  <a:prstClr val="black"/>
                </a:solidFill>
                <a:latin typeface="Short Stack" panose="02010500040000000007" pitchFamily="2" charset="0"/>
                <a:sym typeface="Wingdings"/>
              </a:rPr>
              <a:t> </a:t>
            </a:r>
            <a:r>
              <a:rPr lang="fr-FR" sz="1600" dirty="0" smtClean="0">
                <a:solidFill>
                  <a:prstClr val="black"/>
                </a:solidFill>
                <a:latin typeface="Mia's Scribblings ~" panose="02000000000000000000" pitchFamily="2" charset="0"/>
                <a:sym typeface="Wingdings"/>
              </a:rPr>
              <a:t>Ecris sous chaque image à quel pays appartient ce petit déjeuner ; Angleterre, France, Etats-Unis</a:t>
            </a:r>
          </a:p>
        </p:txBody>
      </p:sp>
      <p:sp>
        <p:nvSpPr>
          <p:cNvPr id="54" name="ZoneTexte 53"/>
          <p:cNvSpPr txBox="1"/>
          <p:nvPr/>
        </p:nvSpPr>
        <p:spPr>
          <a:xfrm>
            <a:off x="889598" y="900014"/>
            <a:ext cx="3935211" cy="518127"/>
          </a:xfrm>
          <a:prstGeom prst="rect">
            <a:avLst/>
          </a:prstGeom>
          <a:noFill/>
        </p:spPr>
        <p:txBody>
          <a:bodyPr wrap="square" lIns="101636" tIns="50818" rIns="101636" bIns="50818" rtlCol="0">
            <a:spAutoFit/>
          </a:bodyPr>
          <a:lstStyle/>
          <a:p>
            <a:r>
              <a:rPr lang="fr-FR" sz="2700" dirty="0" smtClean="0">
                <a:latin typeface="Fineliner Script" pitchFamily="50" charset="0"/>
              </a:rPr>
              <a:t>La cuisine anglaise et américaine</a:t>
            </a:r>
            <a:endParaRPr lang="fr-FR" sz="2700" dirty="0">
              <a:latin typeface="Fineliner Script" pitchFamily="50" charset="0"/>
            </a:endParaRPr>
          </a:p>
        </p:txBody>
      </p:sp>
      <p:sp>
        <p:nvSpPr>
          <p:cNvPr id="57" name="Étoile à 7 branches 56"/>
          <p:cNvSpPr/>
          <p:nvPr/>
        </p:nvSpPr>
        <p:spPr>
          <a:xfrm>
            <a:off x="216297" y="904876"/>
            <a:ext cx="613327" cy="518127"/>
          </a:xfrm>
          <a:prstGeom prst="star7">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p:cNvSpPr txBox="1"/>
          <p:nvPr/>
        </p:nvSpPr>
        <p:spPr>
          <a:xfrm>
            <a:off x="292745" y="981918"/>
            <a:ext cx="445915" cy="379627"/>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800" dirty="0" smtClean="0">
                <a:effectLst>
                  <a:outerShdw blurRad="38100" dist="38100" dir="2700000" algn="tl">
                    <a:srgbClr val="000000">
                      <a:alpha val="43137"/>
                    </a:srgbClr>
                  </a:outerShdw>
                </a:effectLst>
                <a:latin typeface="Chinacat" panose="00000400000000000000" pitchFamily="2" charset="0"/>
              </a:rPr>
              <a:t>1</a:t>
            </a:r>
            <a:endParaRPr lang="fr-FR" sz="1600" dirty="0">
              <a:effectLst>
                <a:outerShdw blurRad="38100" dist="38100" dir="2700000" algn="tl">
                  <a:srgbClr val="000000">
                    <a:alpha val="43137"/>
                  </a:srgbClr>
                </a:outerShdw>
              </a:effectLst>
              <a:latin typeface="Chinacat" panose="00000400000000000000" pitchFamily="2" charset="0"/>
            </a:endParaRPr>
          </a:p>
        </p:txBody>
      </p:sp>
      <p:sp>
        <p:nvSpPr>
          <p:cNvPr id="67" name="Rectangle à coins arrondis 66"/>
          <p:cNvSpPr/>
          <p:nvPr/>
        </p:nvSpPr>
        <p:spPr>
          <a:xfrm>
            <a:off x="216297" y="1480942"/>
            <a:ext cx="6840760" cy="2803448"/>
          </a:xfrm>
          <a:prstGeom prst="roundRect">
            <a:avLst>
              <a:gd name="adj" fmla="val 8192"/>
            </a:avLst>
          </a:prstGeom>
          <a:solidFill>
            <a:schemeClr val="accent4">
              <a:lumMod val="20000"/>
              <a:lumOff val="8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68" name="ZoneTexte 67"/>
          <p:cNvSpPr txBox="1"/>
          <p:nvPr/>
        </p:nvSpPr>
        <p:spPr>
          <a:xfrm>
            <a:off x="216297" y="1476078"/>
            <a:ext cx="6840760" cy="2811062"/>
          </a:xfrm>
          <a:prstGeom prst="rect">
            <a:avLst/>
          </a:prstGeom>
          <a:noFill/>
        </p:spPr>
        <p:txBody>
          <a:bodyPr wrap="square" lIns="101636" tIns="50818" rIns="101636" bIns="50818" rtlCol="0">
            <a:spAutoFit/>
          </a:bodyPr>
          <a:lstStyle/>
          <a:p>
            <a:pPr marL="285750" indent="-285750">
              <a:buFont typeface="Courier New" panose="02070309020205020404" pitchFamily="49" charset="0"/>
              <a:buChar char="o"/>
            </a:pPr>
            <a:r>
              <a:rPr lang="fr-FR" sz="1600" dirty="0" smtClean="0">
                <a:latin typeface="KG Primary Italics" panose="02000506000000020003" pitchFamily="2" charset="0"/>
                <a:ea typeface="Clensey" panose="02000603000000000000" pitchFamily="2" charset="0"/>
              </a:rPr>
              <a:t>En Angleterre, le petit-déjeuner est bien plus copieux que le nôtre. Il se compose d’un thé, de œufs au plat et de lard frit (ou des saucisses), de haricots à la tomate sur des tranches de pain de mie grillées et d’un jus de fruit. Le midi ils mangent très peu, juste un sandwich ou le célèbre </a:t>
            </a:r>
            <a:r>
              <a:rPr lang="fr-FR" sz="1600" dirty="0" err="1" smtClean="0">
                <a:latin typeface="KG Primary Italics" panose="02000506000000020003" pitchFamily="2" charset="0"/>
                <a:ea typeface="Clensey" panose="02000603000000000000" pitchFamily="2" charset="0"/>
              </a:rPr>
              <a:t>fish</a:t>
            </a:r>
            <a:r>
              <a:rPr lang="fr-FR" sz="1600" dirty="0" smtClean="0">
                <a:latin typeface="KG Primary Italics" panose="02000506000000020003" pitchFamily="2" charset="0"/>
                <a:ea typeface="Clensey" panose="02000603000000000000" pitchFamily="2" charset="0"/>
              </a:rPr>
              <a:t> and chips. (poisson et frites). Le tea time (l’heure du thé) est une tradition typiquement anglaise. Chaque jour, aux alentours de 17h, les anglais dégustent un thé accompagné de biscuits ou gâteaux, tels que </a:t>
            </a:r>
            <a:r>
              <a:rPr lang="fr-FR" sz="1600" dirty="0" err="1" smtClean="0">
                <a:latin typeface="KG Primary Italics" panose="02000506000000020003" pitchFamily="2" charset="0"/>
                <a:ea typeface="Clensey" panose="02000603000000000000" pitchFamily="2" charset="0"/>
              </a:rPr>
              <a:t>l’apple</a:t>
            </a:r>
            <a:r>
              <a:rPr lang="fr-FR" sz="1600" dirty="0" smtClean="0">
                <a:latin typeface="KG Primary Italics" panose="02000506000000020003" pitchFamily="2" charset="0"/>
                <a:ea typeface="Clensey" panose="02000603000000000000" pitchFamily="2" charset="0"/>
              </a:rPr>
              <a:t> pie (le gâteau aux pommes) ou le pudding.</a:t>
            </a:r>
          </a:p>
          <a:p>
            <a:pPr marL="285750" indent="-285750">
              <a:buFont typeface="Courier New" panose="02070309020205020404" pitchFamily="49" charset="0"/>
              <a:buChar char="o"/>
            </a:pPr>
            <a:endParaRPr lang="fr-FR" sz="1050" dirty="0" smtClean="0">
              <a:latin typeface="KG Primary Italics" panose="02000506000000020003" pitchFamily="2" charset="0"/>
              <a:ea typeface="Clensey" panose="02000603000000000000" pitchFamily="2" charset="0"/>
            </a:endParaRPr>
          </a:p>
          <a:p>
            <a:pPr marL="285750" indent="-285750">
              <a:buFont typeface="Courier New" panose="02070309020205020404" pitchFamily="49" charset="0"/>
              <a:buChar char="o"/>
            </a:pPr>
            <a:r>
              <a:rPr lang="fr-FR" sz="1600" dirty="0" smtClean="0">
                <a:latin typeface="KG Primary Italics" panose="02000506000000020003" pitchFamily="2" charset="0"/>
                <a:ea typeface="Clensey" panose="02000603000000000000" pitchFamily="2" charset="0"/>
              </a:rPr>
              <a:t>Aux Etats-Unis, le petit-déjeuner ressemble un peu à celui anglais. On y ajoute des mets sucrés tels pancakes, gaufres ou muffins. Les fruits sont également présents et les haricots ont disparu. On trouve aussi un yaourt et le thé est remplacé par le café.</a:t>
            </a:r>
          </a:p>
        </p:txBody>
      </p:sp>
      <p:sp>
        <p:nvSpPr>
          <p:cNvPr id="99" name="Rectangle 98"/>
          <p:cNvSpPr/>
          <p:nvPr/>
        </p:nvSpPr>
        <p:spPr>
          <a:xfrm>
            <a:off x="201866" y="8676878"/>
            <a:ext cx="5650262" cy="434414"/>
          </a:xfrm>
          <a:prstGeom prst="rect">
            <a:avLst/>
          </a:prstGeom>
        </p:spPr>
        <p:txBody>
          <a:bodyPr wrap="square">
            <a:spAutoFit/>
          </a:bodyPr>
          <a:lstStyle/>
          <a:p>
            <a:pPr lvl="0">
              <a:lnSpc>
                <a:spcPct val="120000"/>
              </a:lnSpc>
            </a:pPr>
            <a:r>
              <a:rPr lang="fr-FR" dirty="0" smtClean="0">
                <a:solidFill>
                  <a:prstClr val="black"/>
                </a:solidFill>
                <a:latin typeface="Short Stack" panose="02010500040000000007" pitchFamily="2" charset="0"/>
                <a:sym typeface="Wingdings"/>
              </a:rPr>
              <a:t></a:t>
            </a:r>
            <a:r>
              <a:rPr lang="fr-FR" sz="1800" dirty="0" smtClean="0">
                <a:solidFill>
                  <a:prstClr val="black"/>
                </a:solidFill>
                <a:latin typeface="Short Stack" panose="02010500040000000007" pitchFamily="2" charset="0"/>
                <a:sym typeface="Wingdings"/>
              </a:rPr>
              <a:t> </a:t>
            </a:r>
            <a:r>
              <a:rPr lang="fr-FR" sz="1600" dirty="0" smtClean="0">
                <a:solidFill>
                  <a:prstClr val="black"/>
                </a:solidFill>
                <a:latin typeface="Mia's Scribblings ~" panose="02000000000000000000" pitchFamily="2" charset="0"/>
                <a:sym typeface="Wingdings"/>
              </a:rPr>
              <a:t>Réponds aux questions</a:t>
            </a:r>
          </a:p>
        </p:txBody>
      </p:sp>
      <p:sp>
        <p:nvSpPr>
          <p:cNvPr id="12" name="Rectangle à coins arrondis 11"/>
          <p:cNvSpPr/>
          <p:nvPr/>
        </p:nvSpPr>
        <p:spPr>
          <a:xfrm>
            <a:off x="2700573" y="7027266"/>
            <a:ext cx="1944216" cy="353467"/>
          </a:xfrm>
          <a:prstGeom prst="roundRect">
            <a:avLst/>
          </a:prstGeom>
          <a:solidFill>
            <a:schemeClr val="bg1"/>
          </a:solidFill>
          <a:ln w="1905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à coins arrondis 54"/>
          <p:cNvSpPr/>
          <p:nvPr/>
        </p:nvSpPr>
        <p:spPr>
          <a:xfrm>
            <a:off x="360313" y="7027266"/>
            <a:ext cx="1944217" cy="353467"/>
          </a:xfrm>
          <a:prstGeom prst="roundRect">
            <a:avLst/>
          </a:prstGeom>
          <a:solidFill>
            <a:schemeClr val="bg1"/>
          </a:solidFill>
          <a:ln w="1905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p:cNvSpPr/>
          <p:nvPr/>
        </p:nvSpPr>
        <p:spPr>
          <a:xfrm>
            <a:off x="216297" y="9112408"/>
            <a:ext cx="6840760" cy="1154162"/>
          </a:xfrm>
          <a:prstGeom prst="rect">
            <a:avLst/>
          </a:prstGeom>
        </p:spPr>
        <p:txBody>
          <a:bodyPr wrap="square">
            <a:spAutoFit/>
          </a:bodyPr>
          <a:lstStyle/>
          <a:p>
            <a:pPr marL="228600" lvl="0" indent="-228600">
              <a:lnSpc>
                <a:spcPct val="150000"/>
              </a:lnSpc>
              <a:buAutoNum type="arabicParenR"/>
            </a:pPr>
            <a:r>
              <a:rPr lang="fr-FR" sz="1100" dirty="0" smtClean="0">
                <a:solidFill>
                  <a:prstClr val="black"/>
                </a:solidFill>
                <a:latin typeface="Short Stack" panose="02010500040000000007" pitchFamily="2" charset="0"/>
                <a:sym typeface="Wingdings"/>
              </a:rPr>
              <a:t>Quels genre de restaurants caractérisent les Etats-Unis ?</a:t>
            </a:r>
            <a:endParaRPr lang="fr-FR" sz="600" dirty="0" smtClean="0">
              <a:solidFill>
                <a:prstClr val="black"/>
              </a:solidFill>
              <a:latin typeface="Short Stack" panose="02010500040000000007" pitchFamily="2" charset="0"/>
              <a:sym typeface="Wingdings"/>
            </a:endParaRPr>
          </a:p>
          <a:p>
            <a:pPr lvl="0">
              <a:lnSpc>
                <a:spcPct val="120000"/>
              </a:lnSpc>
            </a:pPr>
            <a:r>
              <a:rPr lang="fr-FR" sz="1100" dirty="0" smtClean="0">
                <a:solidFill>
                  <a:prstClr val="black"/>
                </a:solidFill>
                <a:latin typeface="Short Stack" panose="02010500040000000007" pitchFamily="2" charset="0"/>
                <a:sym typeface="Wingdings"/>
              </a:rPr>
              <a:t> </a:t>
            </a:r>
            <a:r>
              <a:rPr lang="fr-FR" sz="1100" b="1" dirty="0" smtClean="0">
                <a:solidFill>
                  <a:prstClr val="black"/>
                </a:solidFill>
                <a:latin typeface="Short Stack" panose="02010500040000000007" pitchFamily="2" charset="0"/>
                <a:sym typeface="Wingdings"/>
              </a:rPr>
              <a:t>_________________________________________________________________________</a:t>
            </a:r>
          </a:p>
          <a:p>
            <a:pPr lvl="0">
              <a:lnSpc>
                <a:spcPct val="120000"/>
              </a:lnSpc>
            </a:pPr>
            <a:endParaRPr lang="fr-FR" sz="800" dirty="0" smtClean="0">
              <a:solidFill>
                <a:prstClr val="black"/>
              </a:solidFill>
              <a:latin typeface="Short Stack" panose="02010500040000000007" pitchFamily="2" charset="0"/>
              <a:sym typeface="Wingdings"/>
            </a:endParaRPr>
          </a:p>
          <a:p>
            <a:pPr marL="228600" lvl="0" indent="-228600">
              <a:lnSpc>
                <a:spcPct val="150000"/>
              </a:lnSpc>
              <a:buAutoNum type="arabicParenR" startAt="2"/>
            </a:pPr>
            <a:r>
              <a:rPr lang="fr-FR" sz="1100" dirty="0" smtClean="0">
                <a:solidFill>
                  <a:prstClr val="black"/>
                </a:solidFill>
                <a:latin typeface="Short Stack" panose="02010500040000000007" pitchFamily="2" charset="0"/>
                <a:sym typeface="Wingdings"/>
              </a:rPr>
              <a:t>Pourquoi n’est-ce pas très bon pour la santé d’y manger trop souvent ?</a:t>
            </a:r>
            <a:endParaRPr lang="fr-FR" sz="600" dirty="0">
              <a:solidFill>
                <a:prstClr val="black"/>
              </a:solidFill>
              <a:latin typeface="Short Stack" panose="02010500040000000007" pitchFamily="2" charset="0"/>
              <a:sym typeface="Wingdings"/>
            </a:endParaRPr>
          </a:p>
          <a:p>
            <a:pPr lvl="0">
              <a:lnSpc>
                <a:spcPct val="120000"/>
              </a:lnSpc>
            </a:pPr>
            <a:r>
              <a:rPr lang="fr-FR" sz="1100" dirty="0">
                <a:solidFill>
                  <a:prstClr val="black"/>
                </a:solidFill>
                <a:latin typeface="Short Stack" panose="02010500040000000007" pitchFamily="2" charset="0"/>
                <a:sym typeface="Wingdings"/>
              </a:rPr>
              <a:t> </a:t>
            </a:r>
            <a:r>
              <a:rPr lang="fr-FR" sz="1100" b="1" dirty="0" smtClean="0">
                <a:solidFill>
                  <a:prstClr val="black"/>
                </a:solidFill>
                <a:latin typeface="Short Stack" panose="02010500040000000007" pitchFamily="2" charset="0"/>
                <a:sym typeface="Wingdings"/>
              </a:rPr>
              <a:t>_________________________________________________________________________</a:t>
            </a:r>
            <a:endParaRPr lang="fr-FR" sz="1100" b="1" dirty="0">
              <a:solidFill>
                <a:prstClr val="black"/>
              </a:solidFill>
              <a:latin typeface="Short Stack" panose="02010500040000000007" pitchFamily="2" charset="0"/>
              <a:sym typeface="Wingdings"/>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841" y="5004470"/>
            <a:ext cx="1944216" cy="1901392"/>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165" y="5124970"/>
            <a:ext cx="2352652" cy="1751037"/>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à coins arrondis 30"/>
          <p:cNvSpPr/>
          <p:nvPr/>
        </p:nvSpPr>
        <p:spPr>
          <a:xfrm>
            <a:off x="5112840" y="7027266"/>
            <a:ext cx="1944217" cy="353467"/>
          </a:xfrm>
          <a:prstGeom prst="roundRect">
            <a:avLst/>
          </a:prstGeom>
          <a:solidFill>
            <a:schemeClr val="bg1"/>
          </a:solidFill>
          <a:ln w="1905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233" y="5209780"/>
            <a:ext cx="2044376" cy="1666227"/>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à coins arrondis 31"/>
          <p:cNvSpPr/>
          <p:nvPr/>
        </p:nvSpPr>
        <p:spPr>
          <a:xfrm>
            <a:off x="292745" y="7596759"/>
            <a:ext cx="6840760" cy="1087514"/>
          </a:xfrm>
          <a:prstGeom prst="roundRect">
            <a:avLst>
              <a:gd name="adj" fmla="val 8192"/>
            </a:avLst>
          </a:prstGeom>
          <a:solidFill>
            <a:schemeClr val="accent4">
              <a:lumMod val="20000"/>
              <a:lumOff val="8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33" name="ZoneTexte 32"/>
          <p:cNvSpPr txBox="1"/>
          <p:nvPr/>
        </p:nvSpPr>
        <p:spPr>
          <a:xfrm>
            <a:off x="292745" y="7596758"/>
            <a:ext cx="6840760" cy="1087514"/>
          </a:xfrm>
          <a:prstGeom prst="rect">
            <a:avLst/>
          </a:prstGeom>
          <a:noFill/>
        </p:spPr>
        <p:txBody>
          <a:bodyPr wrap="square" lIns="101636" tIns="50818" rIns="101636" bIns="50818" rtlCol="0">
            <a:spAutoFit/>
          </a:bodyPr>
          <a:lstStyle/>
          <a:p>
            <a:r>
              <a:rPr lang="fr-FR" sz="1600" dirty="0" smtClean="0">
                <a:latin typeface="KG Primary Italics" panose="02000506000000020003" pitchFamily="2" charset="0"/>
                <a:ea typeface="Clensey" panose="02000603000000000000" pitchFamily="2" charset="0"/>
              </a:rPr>
              <a:t>Ce sont les américains qui ont inventé les fast-food (nourriture rapide). En 1940, le premier mac Donald voit le jour sous forme d’un drive. On y mange des hamburgers, des frites, des glaces et on y boit des sodas. Ces restaurants ne sont pas bons pour la santé et sont en grande partie la cause d’obésité aux Etats-Unis. </a:t>
            </a:r>
          </a:p>
        </p:txBody>
      </p:sp>
      <p:sp>
        <p:nvSpPr>
          <p:cNvPr id="22" name="Étoile à 7 branches 21"/>
          <p:cNvSpPr/>
          <p:nvPr/>
        </p:nvSpPr>
        <p:spPr>
          <a:xfrm>
            <a:off x="6307772" y="321265"/>
            <a:ext cx="864096" cy="678322"/>
          </a:xfrm>
          <a:prstGeom prst="star7">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6398334" y="422181"/>
            <a:ext cx="658723" cy="533516"/>
          </a:xfrm>
          <a:prstGeom prst="rect">
            <a:avLst/>
          </a:prstGeom>
          <a:noFill/>
        </p:spPr>
        <p:txBody>
          <a:bodyPr wrap="square" lIns="101636" tIns="50818" rIns="101636" bIns="50818" rtlCol="0">
            <a:spAutoFit/>
          </a:bodyPr>
          <a:lstStyle/>
          <a:p>
            <a:pPr algn="ctr"/>
            <a:r>
              <a:rPr lang="fr-FR" sz="1400" dirty="0" smtClean="0">
                <a:latin typeface="Chinacat" panose="00000400000000000000" pitchFamily="2" charset="0"/>
              </a:rPr>
              <a:t>Cycle 3</a:t>
            </a:r>
            <a:endParaRPr lang="fr-FR" sz="1400" dirty="0">
              <a:latin typeface="Chinacat" panose="00000400000000000000" pitchFamily="2" charset="0"/>
            </a:endParaRP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057" y="9129129"/>
            <a:ext cx="305320" cy="1215625"/>
          </a:xfrm>
          <a:prstGeom prst="rect">
            <a:avLst/>
          </a:prstGeom>
        </p:spPr>
      </p:pic>
    </p:spTree>
    <p:extLst>
      <p:ext uri="{BB962C8B-B14F-4D97-AF65-F5344CB8AC3E}">
        <p14:creationId xmlns:p14="http://schemas.microsoft.com/office/powerpoint/2010/main" val="3118698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4089021" y="999587"/>
            <a:ext cx="3082847" cy="746358"/>
          </a:xfrm>
          <a:prstGeom prst="rect">
            <a:avLst/>
          </a:prstGeom>
          <a:noFill/>
        </p:spPr>
        <p:txBody>
          <a:bodyPr wrap="square" rtlCol="0">
            <a:spAutoFit/>
          </a:bodyPr>
          <a:lstStyle/>
          <a:p>
            <a:r>
              <a:rPr lang="fr-FR" dirty="0" smtClean="0">
                <a:latin typeface="Short Stack" panose="02010500040000000007" pitchFamily="2" charset="0"/>
                <a:sym typeface="Wingdings"/>
              </a:rPr>
              <a:t></a:t>
            </a:r>
            <a:r>
              <a:rPr lang="fr-FR" sz="1100" dirty="0" smtClean="0">
                <a:latin typeface="Short Stack" panose="02010500040000000007" pitchFamily="2" charset="0"/>
                <a:sym typeface="Wingdings"/>
              </a:rPr>
              <a:t> </a:t>
            </a:r>
            <a:r>
              <a:rPr lang="fr-FR" sz="1400" dirty="0" smtClean="0">
                <a:latin typeface="Mia's Scribblings ~" panose="02000000000000000000" pitchFamily="2" charset="0"/>
              </a:rPr>
              <a:t>Ecris sous les dessins</a:t>
            </a:r>
          </a:p>
          <a:p>
            <a:endParaRPr lang="fr-FR" sz="600" dirty="0">
              <a:latin typeface="Short Stack" panose="02010500040000000007" pitchFamily="2" charset="0"/>
            </a:endParaRPr>
          </a:p>
          <a:p>
            <a:pPr algn="ctr">
              <a:lnSpc>
                <a:spcPct val="150000"/>
              </a:lnSpc>
            </a:pPr>
            <a:r>
              <a:rPr lang="fr-FR" sz="1100" dirty="0" smtClean="0">
                <a:latin typeface="Short Stack" panose="02010500040000000007" pitchFamily="2" charset="0"/>
              </a:rPr>
              <a:t>corn      milk        bread       cake </a:t>
            </a:r>
          </a:p>
        </p:txBody>
      </p:sp>
      <p:sp>
        <p:nvSpPr>
          <p:cNvPr id="37" name="ZoneTexte 36"/>
          <p:cNvSpPr txBox="1"/>
          <p:nvPr/>
        </p:nvSpPr>
        <p:spPr>
          <a:xfrm>
            <a:off x="776445" y="1037750"/>
            <a:ext cx="1547626" cy="518127"/>
          </a:xfrm>
          <a:prstGeom prst="rect">
            <a:avLst/>
          </a:prstGeom>
          <a:noFill/>
        </p:spPr>
        <p:txBody>
          <a:bodyPr wrap="square" lIns="101636" tIns="50818" rIns="101636" bIns="50818" rtlCol="0">
            <a:spAutoFit/>
          </a:bodyPr>
          <a:lstStyle/>
          <a:p>
            <a:r>
              <a:rPr lang="fr-FR" sz="2700" dirty="0" smtClean="0">
                <a:latin typeface="Fineliner Script" pitchFamily="50" charset="0"/>
              </a:rPr>
              <a:t>La chanson</a:t>
            </a:r>
            <a:endParaRPr lang="fr-FR" sz="2700" dirty="0">
              <a:latin typeface="Fineliner Script" pitchFamily="50" charset="0"/>
            </a:endParaRPr>
          </a:p>
        </p:txBody>
      </p:sp>
      <p:sp>
        <p:nvSpPr>
          <p:cNvPr id="38" name="Étoile à 7 branches 37"/>
          <p:cNvSpPr/>
          <p:nvPr/>
        </p:nvSpPr>
        <p:spPr>
          <a:xfrm>
            <a:off x="216297" y="1029959"/>
            <a:ext cx="560148" cy="518127"/>
          </a:xfrm>
          <a:prstGeom prst="star7">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292745" y="1107001"/>
            <a:ext cx="407252" cy="379627"/>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800" dirty="0" smtClean="0">
                <a:effectLst>
                  <a:outerShdw blurRad="38100" dist="38100" dir="2700000" algn="tl">
                    <a:srgbClr val="000000">
                      <a:alpha val="43137"/>
                    </a:srgbClr>
                  </a:outerShdw>
                </a:effectLst>
                <a:latin typeface="Chinacat" panose="00000400000000000000" pitchFamily="2" charset="0"/>
              </a:rPr>
              <a:t>2</a:t>
            </a:r>
            <a:endParaRPr lang="fr-FR" sz="1600" dirty="0">
              <a:effectLst>
                <a:outerShdw blurRad="38100" dist="38100" dir="2700000" algn="tl">
                  <a:srgbClr val="000000">
                    <a:alpha val="43137"/>
                  </a:srgbClr>
                </a:outerShdw>
              </a:effectLst>
              <a:latin typeface="Chinacat" panose="00000400000000000000" pitchFamily="2" charset="0"/>
            </a:endParaRPr>
          </a:p>
        </p:txBody>
      </p:sp>
      <p:sp>
        <p:nvSpPr>
          <p:cNvPr id="53" name="Rectangle à coins arrondis 52"/>
          <p:cNvSpPr/>
          <p:nvPr/>
        </p:nvSpPr>
        <p:spPr>
          <a:xfrm>
            <a:off x="303675" y="1601795"/>
            <a:ext cx="3619615" cy="6363920"/>
          </a:xfrm>
          <a:prstGeom prst="roundRect">
            <a:avLst>
              <a:gd name="adj" fmla="val 3734"/>
            </a:avLst>
          </a:prstGeom>
          <a:solidFill>
            <a:schemeClr val="accent4">
              <a:lumMod val="20000"/>
              <a:lumOff val="8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56" name="Rectangle à coins arrondis 55"/>
          <p:cNvSpPr/>
          <p:nvPr/>
        </p:nvSpPr>
        <p:spPr>
          <a:xfrm>
            <a:off x="975773" y="1767350"/>
            <a:ext cx="2360860" cy="2012984"/>
          </a:xfrm>
          <a:prstGeom prst="roundRect">
            <a:avLst>
              <a:gd name="adj" fmla="val 9991"/>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a:off x="1013936" y="1954157"/>
            <a:ext cx="2322697" cy="1826177"/>
          </a:xfrm>
          <a:prstGeom prst="rect">
            <a:avLst/>
          </a:prstGeom>
          <a:noFill/>
        </p:spPr>
        <p:txBody>
          <a:bodyPr wrap="square" lIns="101636" tIns="50818" rIns="101636" bIns="50818" rtlCol="0">
            <a:spAutoFit/>
          </a:bodyPr>
          <a:lstStyle/>
          <a:p>
            <a:r>
              <a:rPr lang="en-US" sz="1600" dirty="0">
                <a:latin typeface="KG Primary Italics" panose="02000506000000020003" pitchFamily="2" charset="0"/>
              </a:rPr>
              <a:t>Everybody’s hungry</a:t>
            </a:r>
            <a:endParaRPr lang="fr-FR" sz="1600" dirty="0">
              <a:latin typeface="KG Primary Italics" panose="02000506000000020003" pitchFamily="2" charset="0"/>
            </a:endParaRPr>
          </a:p>
          <a:p>
            <a:r>
              <a:rPr lang="en-US" sz="1600" dirty="0">
                <a:latin typeface="KG Primary Italics" panose="02000506000000020003" pitchFamily="2" charset="0"/>
              </a:rPr>
              <a:t>Everybody’s eating</a:t>
            </a:r>
            <a:endParaRPr lang="fr-FR" sz="1600" dirty="0">
              <a:latin typeface="KG Primary Italics" panose="02000506000000020003" pitchFamily="2" charset="0"/>
            </a:endParaRPr>
          </a:p>
          <a:p>
            <a:r>
              <a:rPr lang="en-US" sz="1600" dirty="0">
                <a:latin typeface="KG Primary Italics" panose="02000506000000020003" pitchFamily="2" charset="0"/>
              </a:rPr>
              <a:t>Everybody wants to eat</a:t>
            </a:r>
            <a:endParaRPr lang="fr-FR" sz="1600" dirty="0">
              <a:latin typeface="KG Primary Italics" panose="02000506000000020003" pitchFamily="2" charset="0"/>
            </a:endParaRPr>
          </a:p>
          <a:p>
            <a:r>
              <a:rPr lang="en-US" sz="1600" dirty="0">
                <a:latin typeface="KG Primary Italics" panose="02000506000000020003" pitchFamily="2" charset="0"/>
              </a:rPr>
              <a:t>It’s delicious</a:t>
            </a:r>
            <a:endParaRPr lang="fr-FR" sz="1600" dirty="0">
              <a:latin typeface="KG Primary Italics" panose="02000506000000020003" pitchFamily="2" charset="0"/>
            </a:endParaRPr>
          </a:p>
          <a:p>
            <a:r>
              <a:rPr lang="en-US" sz="1600" dirty="0">
                <a:latin typeface="KG Primary Italics" panose="02000506000000020003" pitchFamily="2" charset="0"/>
              </a:rPr>
              <a:t>Everybody’s hungry</a:t>
            </a:r>
            <a:endParaRPr lang="fr-FR" sz="1600" dirty="0">
              <a:latin typeface="KG Primary Italics" panose="02000506000000020003" pitchFamily="2" charset="0"/>
            </a:endParaRPr>
          </a:p>
          <a:p>
            <a:r>
              <a:rPr lang="en-US" sz="1600" dirty="0">
                <a:latin typeface="KG Primary Italics" panose="02000506000000020003" pitchFamily="2" charset="0"/>
              </a:rPr>
              <a:t>Everybody’s eating</a:t>
            </a:r>
            <a:endParaRPr lang="fr-FR" sz="1600" dirty="0">
              <a:latin typeface="KG Primary Italics" panose="02000506000000020003" pitchFamily="2" charset="0"/>
            </a:endParaRPr>
          </a:p>
          <a:p>
            <a:r>
              <a:rPr lang="en-US" sz="1600" dirty="0">
                <a:latin typeface="KG Primary Italics" panose="02000506000000020003" pitchFamily="2" charset="0"/>
              </a:rPr>
              <a:t>Everybody wants to eat (x2)</a:t>
            </a:r>
            <a:endParaRPr lang="fr-FR" sz="1600" dirty="0" smtClean="0">
              <a:latin typeface="KG Primary Italics" panose="02000506000000020003" pitchFamily="2" charset="0"/>
              <a:ea typeface="Clensey" panose="02000603000000000000" pitchFamily="2" charset="0"/>
            </a:endParaRPr>
          </a:p>
        </p:txBody>
      </p:sp>
      <p:sp>
        <p:nvSpPr>
          <p:cNvPr id="58" name="Ellipse 57"/>
          <p:cNvSpPr/>
          <p:nvPr/>
        </p:nvSpPr>
        <p:spPr>
          <a:xfrm>
            <a:off x="1839869" y="1706034"/>
            <a:ext cx="648072" cy="288032"/>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1839869" y="1694631"/>
            <a:ext cx="648072" cy="287294"/>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200" b="1" dirty="0" smtClean="0">
                <a:latin typeface="Sassoon Infant Std" pitchFamily="34" charset="0"/>
              </a:rPr>
              <a:t>refrain</a:t>
            </a:r>
            <a:endParaRPr lang="fr-FR" sz="900" b="1" dirty="0">
              <a:latin typeface="Sassoon Infant Std" pitchFamily="34" charset="0"/>
            </a:endParaRPr>
          </a:p>
        </p:txBody>
      </p:sp>
      <p:sp>
        <p:nvSpPr>
          <p:cNvPr id="67" name="Rectangle 66"/>
          <p:cNvSpPr/>
          <p:nvPr/>
        </p:nvSpPr>
        <p:spPr>
          <a:xfrm>
            <a:off x="2481744" y="-33611"/>
            <a:ext cx="3245769" cy="933625"/>
          </a:xfrm>
          <a:prstGeom prst="rect">
            <a:avLst/>
          </a:prstGeom>
          <a:noFill/>
        </p:spPr>
        <p:txBody>
          <a:bodyPr wrap="none" lIns="101636" tIns="50818" rIns="101636" bIns="50818">
            <a:spAutoFit/>
          </a:bodyPr>
          <a:lstStyle/>
          <a:p>
            <a:pPr algn="ctr"/>
            <a:r>
              <a:rPr lang="fr-FR" sz="5400" b="1" spc="-167" dirty="0" err="1" smtClean="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It’s</a:t>
            </a:r>
            <a:r>
              <a:rPr lang="fr-FR" sz="5400" b="1" spc="-167" dirty="0" smtClean="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 </a:t>
            </a:r>
            <a:r>
              <a:rPr lang="fr-FR" sz="5400" b="1" spc="-167" dirty="0" err="1" smtClean="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delicious</a:t>
            </a:r>
            <a:r>
              <a:rPr lang="fr-FR" sz="5400" b="1" spc="-167" dirty="0" smtClean="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 !</a:t>
            </a:r>
            <a:endParaRPr lang="fr-FR" sz="4400" b="1" dirty="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endParaRPr>
          </a:p>
        </p:txBody>
      </p:sp>
      <p:cxnSp>
        <p:nvCxnSpPr>
          <p:cNvPr id="68" name="Connecteur droit 67"/>
          <p:cNvCxnSpPr/>
          <p:nvPr/>
        </p:nvCxnSpPr>
        <p:spPr>
          <a:xfrm>
            <a:off x="0" y="828006"/>
            <a:ext cx="7345363" cy="0"/>
          </a:xfrm>
          <a:prstGeom prst="line">
            <a:avLst/>
          </a:prstGeom>
          <a:ln w="57150">
            <a:solidFill>
              <a:schemeClr val="accent4"/>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69" name="Ellipse 68"/>
          <p:cNvSpPr/>
          <p:nvPr/>
        </p:nvSpPr>
        <p:spPr>
          <a:xfrm>
            <a:off x="216297" y="160020"/>
            <a:ext cx="1573150" cy="667988"/>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0" name="Rectangle 69"/>
          <p:cNvSpPr/>
          <p:nvPr/>
        </p:nvSpPr>
        <p:spPr>
          <a:xfrm>
            <a:off x="389186" y="179229"/>
            <a:ext cx="1178152" cy="595071"/>
          </a:xfrm>
          <a:prstGeom prst="rect">
            <a:avLst/>
          </a:prstGeom>
        </p:spPr>
        <p:txBody>
          <a:bodyPr wrap="none" lIns="101636" tIns="50818" rIns="101636" bIns="50818">
            <a:spAutoFit/>
          </a:bodyPr>
          <a:lstStyle/>
          <a:p>
            <a:pPr lvl="0" algn="ctr"/>
            <a:r>
              <a:rPr lang="fr-FR" sz="3200" dirty="0" smtClean="0">
                <a:solidFill>
                  <a:prstClr val="black"/>
                </a:solidFill>
                <a:latin typeface="Fineliner Script" pitchFamily="50" charset="0"/>
                <a:ea typeface="Clensey" panose="02000603000000000000" pitchFamily="2" charset="0"/>
              </a:rPr>
              <a:t>Anglais</a:t>
            </a:r>
            <a:endParaRPr lang="fr-FR" sz="3200" dirty="0">
              <a:solidFill>
                <a:prstClr val="black"/>
              </a:solidFill>
              <a:latin typeface="Fineliner Script" pitchFamily="50" charset="0"/>
              <a:ea typeface="Clensey" panose="02000603000000000000" pitchFamily="2" charset="0"/>
            </a:endParaRPr>
          </a:p>
        </p:txBody>
      </p:sp>
      <p:sp>
        <p:nvSpPr>
          <p:cNvPr id="71" name="Étoile à 7 branches 70"/>
          <p:cNvSpPr/>
          <p:nvPr/>
        </p:nvSpPr>
        <p:spPr>
          <a:xfrm>
            <a:off x="6307772" y="321265"/>
            <a:ext cx="864096" cy="678322"/>
          </a:xfrm>
          <a:prstGeom prst="star7">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ZoneTexte 71"/>
          <p:cNvSpPr txBox="1"/>
          <p:nvPr/>
        </p:nvSpPr>
        <p:spPr>
          <a:xfrm>
            <a:off x="6398334" y="422181"/>
            <a:ext cx="658723" cy="533516"/>
          </a:xfrm>
          <a:prstGeom prst="rect">
            <a:avLst/>
          </a:prstGeom>
          <a:noFill/>
        </p:spPr>
        <p:txBody>
          <a:bodyPr wrap="square" lIns="101636" tIns="50818" rIns="101636" bIns="50818" rtlCol="0">
            <a:spAutoFit/>
          </a:bodyPr>
          <a:lstStyle/>
          <a:p>
            <a:pPr algn="ctr"/>
            <a:r>
              <a:rPr lang="fr-FR" sz="1400" dirty="0" smtClean="0">
                <a:latin typeface="Chinacat" panose="00000400000000000000" pitchFamily="2" charset="0"/>
              </a:rPr>
              <a:t>Cycle 3</a:t>
            </a:r>
            <a:endParaRPr lang="fr-FR" sz="1400" dirty="0">
              <a:latin typeface="Chinacat" panose="00000400000000000000" pitchFamily="2" charset="0"/>
            </a:endParaRPr>
          </a:p>
        </p:txBody>
      </p:sp>
      <p:sp>
        <p:nvSpPr>
          <p:cNvPr id="6" name="Rectangle à coins arrondis 5"/>
          <p:cNvSpPr/>
          <p:nvPr/>
        </p:nvSpPr>
        <p:spPr>
          <a:xfrm>
            <a:off x="430305" y="4018674"/>
            <a:ext cx="3335716" cy="1201820"/>
          </a:xfrm>
          <a:prstGeom prst="roundRect">
            <a:avLst>
              <a:gd name="adj" fmla="val 9622"/>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p:cNvSpPr/>
          <p:nvPr/>
        </p:nvSpPr>
        <p:spPr>
          <a:xfrm>
            <a:off x="3333518" y="4122075"/>
            <a:ext cx="327524" cy="288032"/>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p:cNvSpPr txBox="1"/>
          <p:nvPr/>
        </p:nvSpPr>
        <p:spPr>
          <a:xfrm>
            <a:off x="3333518" y="4107055"/>
            <a:ext cx="327524" cy="318072"/>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400" dirty="0" smtClean="0">
                <a:effectLst>
                  <a:outerShdw blurRad="38100" dist="38100" dir="2700000" algn="tl">
                    <a:srgbClr val="000000">
                      <a:alpha val="43137"/>
                    </a:srgbClr>
                  </a:outerShdw>
                </a:effectLst>
                <a:latin typeface="Sassoon Infant Std" pitchFamily="34" charset="0"/>
              </a:rPr>
              <a:t>1</a:t>
            </a:r>
            <a:endParaRPr lang="fr-FR" sz="1200" dirty="0">
              <a:effectLst>
                <a:outerShdw blurRad="38100" dist="38100" dir="2700000" algn="tl">
                  <a:srgbClr val="000000">
                    <a:alpha val="43137"/>
                  </a:srgbClr>
                </a:outerShdw>
              </a:effectLst>
              <a:latin typeface="Sassoon Infant Std" pitchFamily="34" charset="0"/>
            </a:endParaRPr>
          </a:p>
        </p:txBody>
      </p:sp>
      <p:sp>
        <p:nvSpPr>
          <p:cNvPr id="4" name="Rectangle 3"/>
          <p:cNvSpPr/>
          <p:nvPr/>
        </p:nvSpPr>
        <p:spPr>
          <a:xfrm>
            <a:off x="437865" y="4098406"/>
            <a:ext cx="3320595" cy="1077218"/>
          </a:xfrm>
          <a:prstGeom prst="rect">
            <a:avLst/>
          </a:prstGeom>
        </p:spPr>
        <p:txBody>
          <a:bodyPr wrap="square">
            <a:spAutoFit/>
          </a:bodyPr>
          <a:lstStyle/>
          <a:p>
            <a:r>
              <a:rPr lang="en-US" sz="1600" dirty="0">
                <a:latin typeface="KG Primary Italics" panose="02000506000000020003" pitchFamily="2" charset="0"/>
              </a:rPr>
              <a:t>What’s delicious ? </a:t>
            </a:r>
            <a:r>
              <a:rPr lang="en-US" sz="1600" dirty="0" smtClean="0">
                <a:latin typeface="KG Primary Italics" panose="02000506000000020003" pitchFamily="2" charset="0"/>
              </a:rPr>
              <a:t>Soup’s </a:t>
            </a:r>
            <a:r>
              <a:rPr lang="en-US" sz="1600" dirty="0">
                <a:latin typeface="KG Primary Italics" panose="02000506000000020003" pitchFamily="2" charset="0"/>
              </a:rPr>
              <a:t>delicious</a:t>
            </a:r>
            <a:endParaRPr lang="fr-FR" sz="1600" dirty="0">
              <a:latin typeface="KG Primary Italics" panose="02000506000000020003" pitchFamily="2" charset="0"/>
            </a:endParaRPr>
          </a:p>
          <a:p>
            <a:r>
              <a:rPr lang="en-US" sz="1600" dirty="0">
                <a:latin typeface="KG Primary Italics" panose="02000506000000020003" pitchFamily="2" charset="0"/>
              </a:rPr>
              <a:t>What’s delicious ? </a:t>
            </a:r>
            <a:r>
              <a:rPr lang="en-US" sz="1600" dirty="0" smtClean="0">
                <a:latin typeface="KG Primary Italics" panose="02000506000000020003" pitchFamily="2" charset="0"/>
              </a:rPr>
              <a:t>Corn’s </a:t>
            </a:r>
            <a:r>
              <a:rPr lang="en-US" sz="1600" dirty="0">
                <a:latin typeface="KG Primary Italics" panose="02000506000000020003" pitchFamily="2" charset="0"/>
              </a:rPr>
              <a:t>delicious</a:t>
            </a:r>
            <a:endParaRPr lang="fr-FR" sz="1600" dirty="0">
              <a:latin typeface="KG Primary Italics" panose="02000506000000020003" pitchFamily="2" charset="0"/>
            </a:endParaRPr>
          </a:p>
          <a:p>
            <a:r>
              <a:rPr lang="en-US" sz="1600" dirty="0">
                <a:latin typeface="KG Primary Italics" panose="02000506000000020003" pitchFamily="2" charset="0"/>
              </a:rPr>
              <a:t>What’s delicious ? </a:t>
            </a:r>
            <a:r>
              <a:rPr lang="en-US" sz="1600" dirty="0" smtClean="0">
                <a:latin typeface="KG Primary Italics" panose="02000506000000020003" pitchFamily="2" charset="0"/>
              </a:rPr>
              <a:t>Spaghetti’s </a:t>
            </a:r>
            <a:r>
              <a:rPr lang="en-US" sz="1600" dirty="0">
                <a:latin typeface="KG Primary Italics" panose="02000506000000020003" pitchFamily="2" charset="0"/>
              </a:rPr>
              <a:t>delicious</a:t>
            </a:r>
            <a:endParaRPr lang="fr-FR" sz="1600" dirty="0">
              <a:latin typeface="KG Primary Italics" panose="02000506000000020003" pitchFamily="2" charset="0"/>
            </a:endParaRPr>
          </a:p>
          <a:p>
            <a:r>
              <a:rPr lang="en-US" sz="1600" dirty="0">
                <a:latin typeface="KG Primary Italics" panose="02000506000000020003" pitchFamily="2" charset="0"/>
              </a:rPr>
              <a:t>What’s delicious ? Milk, bananas, bread</a:t>
            </a:r>
            <a:endParaRPr lang="fr-FR" sz="1600" dirty="0">
              <a:latin typeface="KG Primary Italics" panose="02000506000000020003" pitchFamily="2" charset="0"/>
            </a:endParaRPr>
          </a:p>
        </p:txBody>
      </p:sp>
      <p:sp>
        <p:nvSpPr>
          <p:cNvPr id="97" name="Rectangle à coins arrondis 96"/>
          <p:cNvSpPr/>
          <p:nvPr/>
        </p:nvSpPr>
        <p:spPr>
          <a:xfrm>
            <a:off x="438059" y="5746866"/>
            <a:ext cx="3335716" cy="1201820"/>
          </a:xfrm>
          <a:prstGeom prst="roundRect">
            <a:avLst>
              <a:gd name="adj" fmla="val 9622"/>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Ellipse 97"/>
          <p:cNvSpPr/>
          <p:nvPr/>
        </p:nvSpPr>
        <p:spPr>
          <a:xfrm>
            <a:off x="3341272" y="5850267"/>
            <a:ext cx="327524" cy="288032"/>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ZoneTexte 114"/>
          <p:cNvSpPr txBox="1"/>
          <p:nvPr/>
        </p:nvSpPr>
        <p:spPr>
          <a:xfrm>
            <a:off x="3341272" y="5835247"/>
            <a:ext cx="327524" cy="318072"/>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400" dirty="0" smtClean="0">
                <a:effectLst>
                  <a:outerShdw blurRad="38100" dist="38100" dir="2700000" algn="tl">
                    <a:srgbClr val="000000">
                      <a:alpha val="43137"/>
                    </a:srgbClr>
                  </a:outerShdw>
                </a:effectLst>
                <a:latin typeface="Sassoon Infant Std" pitchFamily="34" charset="0"/>
              </a:rPr>
              <a:t>2</a:t>
            </a:r>
            <a:endParaRPr lang="fr-FR" sz="1200" dirty="0">
              <a:effectLst>
                <a:outerShdw blurRad="38100" dist="38100" dir="2700000" algn="tl">
                  <a:srgbClr val="000000">
                    <a:alpha val="43137"/>
                  </a:srgbClr>
                </a:outerShdw>
              </a:effectLst>
              <a:latin typeface="Sassoon Infant Std" pitchFamily="34" charset="0"/>
            </a:endParaRPr>
          </a:p>
        </p:txBody>
      </p:sp>
      <p:sp>
        <p:nvSpPr>
          <p:cNvPr id="116" name="Rectangle 115"/>
          <p:cNvSpPr/>
          <p:nvPr/>
        </p:nvSpPr>
        <p:spPr>
          <a:xfrm>
            <a:off x="445619" y="5826598"/>
            <a:ext cx="3320595" cy="1077218"/>
          </a:xfrm>
          <a:prstGeom prst="rect">
            <a:avLst/>
          </a:prstGeom>
        </p:spPr>
        <p:txBody>
          <a:bodyPr wrap="square">
            <a:spAutoFit/>
          </a:bodyPr>
          <a:lstStyle/>
          <a:p>
            <a:r>
              <a:rPr lang="en-US" sz="1600" dirty="0">
                <a:latin typeface="KG Primary Italics" panose="02000506000000020003" pitchFamily="2" charset="0"/>
              </a:rPr>
              <a:t>What’s delicious ? </a:t>
            </a:r>
            <a:r>
              <a:rPr lang="en-US" sz="1600" dirty="0" smtClean="0">
                <a:latin typeface="KG Primary Italics" panose="02000506000000020003" pitchFamily="2" charset="0"/>
              </a:rPr>
              <a:t>Fruit’s </a:t>
            </a:r>
            <a:r>
              <a:rPr lang="en-US" sz="1600" dirty="0">
                <a:latin typeface="KG Primary Italics" panose="02000506000000020003" pitchFamily="2" charset="0"/>
              </a:rPr>
              <a:t>delicious</a:t>
            </a:r>
            <a:endParaRPr lang="fr-FR" sz="1600" dirty="0">
              <a:latin typeface="KG Primary Italics" panose="02000506000000020003" pitchFamily="2" charset="0"/>
            </a:endParaRPr>
          </a:p>
          <a:p>
            <a:r>
              <a:rPr lang="en-US" sz="1600" dirty="0">
                <a:latin typeface="KG Primary Italics" panose="02000506000000020003" pitchFamily="2" charset="0"/>
              </a:rPr>
              <a:t>What’s delicious ? </a:t>
            </a:r>
            <a:r>
              <a:rPr lang="en-US" sz="1600" dirty="0" smtClean="0">
                <a:latin typeface="KG Primary Italics" panose="02000506000000020003" pitchFamily="2" charset="0"/>
              </a:rPr>
              <a:t>Cake’s </a:t>
            </a:r>
            <a:r>
              <a:rPr lang="en-US" sz="1600" dirty="0">
                <a:latin typeface="KG Primary Italics" panose="02000506000000020003" pitchFamily="2" charset="0"/>
              </a:rPr>
              <a:t>delicious</a:t>
            </a:r>
            <a:endParaRPr lang="fr-FR" sz="1600" dirty="0">
              <a:latin typeface="KG Primary Italics" panose="02000506000000020003" pitchFamily="2" charset="0"/>
            </a:endParaRPr>
          </a:p>
          <a:p>
            <a:r>
              <a:rPr lang="en-US" sz="1600" dirty="0">
                <a:latin typeface="KG Primary Italics" panose="02000506000000020003" pitchFamily="2" charset="0"/>
              </a:rPr>
              <a:t>What’s delicious ? </a:t>
            </a:r>
            <a:r>
              <a:rPr lang="en-US" sz="1600" dirty="0" smtClean="0">
                <a:latin typeface="KG Primary Italics" panose="02000506000000020003" pitchFamily="2" charset="0"/>
              </a:rPr>
              <a:t>Chocolate’s </a:t>
            </a:r>
            <a:r>
              <a:rPr lang="en-US" sz="1600" dirty="0">
                <a:latin typeface="KG Primary Italics" panose="02000506000000020003" pitchFamily="2" charset="0"/>
              </a:rPr>
              <a:t>delicious</a:t>
            </a:r>
            <a:endParaRPr lang="fr-FR" sz="1600" dirty="0">
              <a:latin typeface="KG Primary Italics" panose="02000506000000020003" pitchFamily="2" charset="0"/>
            </a:endParaRPr>
          </a:p>
          <a:p>
            <a:r>
              <a:rPr lang="en-US" sz="1600" dirty="0">
                <a:latin typeface="KG Primary Italics" panose="02000506000000020003" pitchFamily="2" charset="0"/>
              </a:rPr>
              <a:t>What’s delicious ? Milk, bananas, bread</a:t>
            </a:r>
            <a:endParaRPr lang="fr-FR" sz="1600" dirty="0">
              <a:latin typeface="KG Primary Italics" panose="02000506000000020003" pitchFamily="2" charset="0"/>
            </a:endParaRPr>
          </a:p>
        </p:txBody>
      </p:sp>
      <p:sp>
        <p:nvSpPr>
          <p:cNvPr id="117" name="Ellipse 116"/>
          <p:cNvSpPr/>
          <p:nvPr/>
        </p:nvSpPr>
        <p:spPr>
          <a:xfrm>
            <a:off x="1789447" y="5356578"/>
            <a:ext cx="648072" cy="288032"/>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Rectangle à coins arrondis 118"/>
          <p:cNvSpPr/>
          <p:nvPr/>
        </p:nvSpPr>
        <p:spPr>
          <a:xfrm>
            <a:off x="917732" y="7350668"/>
            <a:ext cx="2360860" cy="427042"/>
          </a:xfrm>
          <a:prstGeom prst="roundRect">
            <a:avLst>
              <a:gd name="adj" fmla="val 26620"/>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ZoneTexte 117"/>
          <p:cNvSpPr txBox="1"/>
          <p:nvPr/>
        </p:nvSpPr>
        <p:spPr>
          <a:xfrm>
            <a:off x="1789447" y="5345175"/>
            <a:ext cx="648072" cy="287294"/>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200" b="1" dirty="0" smtClean="0">
                <a:latin typeface="Sassoon Infant Std" pitchFamily="34" charset="0"/>
              </a:rPr>
              <a:t>refrain</a:t>
            </a:r>
            <a:endParaRPr lang="fr-FR" sz="900" b="1" dirty="0">
              <a:latin typeface="Sassoon Infant Std" pitchFamily="34" charset="0"/>
            </a:endParaRPr>
          </a:p>
        </p:txBody>
      </p:sp>
      <p:sp>
        <p:nvSpPr>
          <p:cNvPr id="7" name="Rectangle 6"/>
          <p:cNvSpPr/>
          <p:nvPr/>
        </p:nvSpPr>
        <p:spPr>
          <a:xfrm>
            <a:off x="968942" y="7394912"/>
            <a:ext cx="2258439" cy="338554"/>
          </a:xfrm>
          <a:prstGeom prst="rect">
            <a:avLst/>
          </a:prstGeom>
        </p:spPr>
        <p:txBody>
          <a:bodyPr wrap="none">
            <a:spAutoFit/>
          </a:bodyPr>
          <a:lstStyle/>
          <a:p>
            <a:r>
              <a:rPr lang="en-US" sz="1600" dirty="0">
                <a:latin typeface="KG Primary Italics" panose="02000506000000020003" pitchFamily="2" charset="0"/>
              </a:rPr>
              <a:t>Everybody wants to eat (</a:t>
            </a:r>
            <a:r>
              <a:rPr lang="en-US" sz="1600" dirty="0" smtClean="0">
                <a:latin typeface="KG Primary Italics" panose="02000506000000020003" pitchFamily="2" charset="0"/>
              </a:rPr>
              <a:t>x4)</a:t>
            </a:r>
            <a:endParaRPr lang="fr-FR" sz="1600" dirty="0">
              <a:latin typeface="KG Primary Italics" panose="02000506000000020003" pitchFamily="2" charset="0"/>
              <a:ea typeface="Clensey" panose="02000603000000000000" pitchFamily="2" charset="0"/>
            </a:endParaRPr>
          </a:p>
        </p:txBody>
      </p:sp>
      <p:sp>
        <p:nvSpPr>
          <p:cNvPr id="30" name="Ellipse 29"/>
          <p:cNvSpPr/>
          <p:nvPr/>
        </p:nvSpPr>
        <p:spPr>
          <a:xfrm>
            <a:off x="1789447" y="7164710"/>
            <a:ext cx="648072" cy="288032"/>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789447" y="7153307"/>
            <a:ext cx="648072" cy="287294"/>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200" b="1" dirty="0" smtClean="0">
                <a:latin typeface="Sassoon Infant Std" pitchFamily="34" charset="0"/>
              </a:rPr>
              <a:t>refrain</a:t>
            </a:r>
            <a:endParaRPr lang="fr-FR" sz="900" b="1" dirty="0">
              <a:latin typeface="Sassoon Infant Std" pitchFamily="34" charset="0"/>
            </a:endParaRPr>
          </a:p>
        </p:txBody>
      </p:sp>
      <p:pic>
        <p:nvPicPr>
          <p:cNvPr id="2050" name="Picture 2" descr="https://encrypted-tbn3.gstatic.com/images?q=tbn:ANd9GcTyf05xI8WOAeFDE2PfnxTf4PSbTTaPrU9QqDITIYv-DD6nZfkJ9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5874" y="1852355"/>
            <a:ext cx="1089153" cy="770973"/>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4" descr="data:image/jpeg;base64,/9j/4AAQSkZJRgABAQAAAQABAAD/2wCEAAkGBxITERQUExQUFRQUFhcUFBQUFBIQFhgQFRQXFhUXFRcYHCggGBolHBQWITEhJSkrLi4uFx8zODUsNygtLisBCgoKDg0OFxAQGy0gHCQsLCwsLCwrLCwsLCwsLCwsLCwsLCwsLCwsLCwsNCwrLCwsLCwsLDU3NywsLCwsLC0sLP/AABEIAP0AxwMBIgACEQEDEQH/xAAcAAEAAQUBAQAAAAAAAAAAAAAABAECAwYHBQj/xABJEAABAwICBQgECgcHBQAAAAABAAIDBBEhMQUGEkFRBxMiYXGBobEykcHRFCMzQkNSU3KSwmOCg5Oy4fAVFkRic6LSNFTD0/H/xAAYAQEBAQEBAAAAAAAAAAAAAAAAAQIDBP/EACkRAQEAAQIGAAYCAwAAAAAAAAABAgMREhMhMUFRBBQiMmGhkfEjQuH/2gAMAwEAAhEDEQA/AO3gKtkaqoKWSyqiClksqogpZUeMFcqOQBZLKyA4LIgpZLKqIKWSyqiClksqogpZLKqIKWSyqiClksqogpZLKqILXjBEfkiCrVVUaqoCIiAiIgLFUOwtx8lkJUSR1ygzU2XesysibYBXoCIiAiIgIiICIiAiIgIiICIiC1+SI/JEFWqqo1VQEREBEVr3WF0GGofuWONtyrSVmpm5nuVRIRWZHt81eooiIgIiICIiAiIgIiICIiAiIgtfkiPyRBVqqqNVUBERAWGpOCzLBU7kGBSYMlGUmnOCqQlOLe1ZVGkddw6vepKiiIiAiIgo4qjHg5K5RpOi643oJKK1jrhXICIiAiIgIiILX5Ij8kQVaqqjVVAREQFiqBgsqo4XCCEr432urCEVRdEMQpii04xUpQgiIiiIiAsNQMFmWOf0Sgx0zsbKQokHpKWhBERAREQEREFr8kR+SIKtVVRqqgIiICIiCNUM3rEppCiyx27ERdTnHuUlQo3WIU1CCIiKIiICw1JwWZRqg4oLom4E8VfA+4T5vcsdMcSiJCIiKIiICIiC1+SI/JEFWqqo1VQEREBERAWOYYFZFiqDggjKVA64UWyz029VIzoiKKIiIChynEqYoJzQq8yG1ldTDFYlKiZYIjIiIiiIiAiIgtfkiPyRBVqqqNVUBERARRa3SEMQvLIyMf53Nb6r5rXq7lBoY8GufKf0bCR+J1m+KlsndZLeza1HqTktCquVAfR05P8AqSBvg0HzXs6I07JPAyV7WNLwSQNogAOIGZ4BZ5mK3DJsBGA71np22Haufw61y/Baioc5tmyPbCLNADeiGAnebuWjy62VRzrJe55Z/BZZurFmla76i+d5NYJT6VVOe2ac/mWF2mjvnmPbJKfzKc6emuV+X0ci+b/7Y/Sy/jf71cNNH7eYftJR+ZOd+Dlfl9HKERn2rgcesEgyqqgdk04/Mug6P1jPwakmdMdlzhDK5zjYv2XNBcTv2mjE8VZqz0mWlY6DTt3rOuZa06wVtLK1zJfiniwDmscA9vpC9r4558VAg5SK0Ztgf+q9p9YfbwV5uKcvLbo64i5zS8qA+lpnD/TkDvBwC9qh5QqGTBz3xH9KwgfibdvitTPG+UuGU8NsRRaLSEMovFIyQcWOa/yKlLTIiIgtfkiPyRBVqXRq0jlQ09JBHHDE4tdNtbbhg4QtHSDTuJLmi+4X7RLdpusm92TdYteqemLmN+OlbgWNNmtdwe+1geoXPUtB0prvWzX+METPqxDYw63npeoha4xq8msrLyhh9HaAtxxsV5rnllej0TDHGdU2prmAlxJc45m9ye1xxKhTaXtkAPFevHoEyutFTPe0ZvDtlg43c5wsvZo+TSPB07vSOEcW06wtvc4jFZyuGH3VOP00KXTLvrHy8l1GLS3MaBE98fg/RJP0khLW+LlKoOTrRoNzTlxH2sj3g/qh1vBbLSMgbBzbY2tZFgGANsADuG7Fc/mML9rNtrkNVLMdC0jIo5HumnkkIYxzzsMLgL2HEt9S8CPQekXejSzfh2fOy762sYY9q1mtvhfvVsNQxzrFhAO8kHH1rll8VZ2k/leHJwtuqOlD/hX974W+b1e3UvSp/wAOe+an/wDYu+iJouMCRjbqWOUgDCO/eAs/NavqftHCP7j6U+wH76D/AJrGdTdKj/DO7pac/wDkXeWswHRud9sFHqAdoAC2BOdz/ILN+M1ZN7J+0cKfqtpNudLL3GN3k4r0aNtYyiqqaamnAfszRHm3uAmY5u03AGwc0Z8R1rtIiFgCcTl2qOwuBsQSRmB7E+cznfGG7lOiNeQIfgmkoZHQ22RKWubI0DFtwRd1sLOGIsM1r2lKiBjr09Q2eJ2R2XRSN6pGOA/EMD1LvZl3GNx7bH2qBXaFpZXASQQuBBOMbScCN9utdZ8VL/r+1m/hw6LTDh84+tTYtMnfY+Hkuj1epei3k2pnNxttRyPYLj/LtW8F5s/JhE5jzC+xPoNk2sDbe5p9i6TX0rdmt8p3atT6SZtBwuxwyc0kEdhGIW26I14rYrWlEzB82UB+HU8WcO8laxFqZVU5camIFlsHscXtv1kWI7wFr9LWkOwORI7r+K7TtvjTil7voXV/X6mnLWSXglOAa87TCeDZLW7nWK21fOED9tgJGefBdI5M9Y5HPNLK4uGztQucbuGz6TCTmLYjhY93TDV3u1Zz09pvHRn5Ij8kXZxVauacs7QBSvtjtSNvv2SGm3gultXOOWxnxFMeEzm+uJx/KsZ/bWsPujn9G0PGaxu0VDz8ckrXFrXAuaw7O2BkCd2Nu2y82OQtNwbL0YNK7njvHuXj2s7PX0vSuj6N0pTSkBhawAANjPQtbgMAe669sl1xgC0ZDEHyK5M0xv8ARNur+Sm0tbUxfJyuA4XuPwm4Xky+Hu+8v8s8v06ZK5xFhZvXe/sUeKjDWkAk7QINyBn3YrTodcahvpsY7tBYfWMPBejBrtGfTie37rmvHjZcrp6sTbKNhho2tFsTxBIt5K9kQbkwfjPuXkRa2Upzc5v3mO9l1LZp+lOUzO8lvmFz/wAk8F3TOdOO00EnjgABkBgVaJbYhjQe3+SwQ18Frc/G7te248VaauL7Rn42+9ZuWc/pjZIdPgA4A78yMeyysE4BuGgd5vfduUSodG76RgP3mn2rC18LTczM/E0e1Tiy2/43Mcdur1BNjfZBO47RwHAYI+pN77Ivl6W71KAdL04+mj/ECsMmn6UZytPYHO8grLqXx+mOF6DZXXuTvPRwtbcMlY6Tp7QbjkcS7D1YLypNZ6YZF57GEedlFl1uiHoxvPaWt961MNa+CYVsXOD6jfX/ACQvcWuAAF72sSLX7lqE2uEnzY2N7S5/uXnVOsNQ/wCkIHBtmeWPiumOhq3vtF5dvdvxqY4W9NzQDh032v673XJNK6FgNVI+I2icQQ0Cw27dPZwwaTl/8UqSUk3JJO8kkn1lR5Kho337F69HTy0/O7cwkZsALDILaOS2ISaQ2sxFE936zi1g8CVo8tST1BdF5E6e8lVJwbEwd5kcf4Wr06c+pNS/S6q/JEfki9byqtWj8sNPtUDXfZzMd3Fr4/zreGrwNfqTndHVLbXIjMg7Y+n+VTLsuPdwc03RuFGXo0brsUWqjsV449dYFljqXtycViRVEv8AtB5Fjj4IKscD5qIimy7p4qm8fAq9tQOIXmgK+9ss+Pu96bG70OeHEesKvODqXlopwru9TbHUnODqXlomxu9TnRxCtM44j1rzVfe/bx49vvV2N001LePmrHVY6/UoRCJsm6U6r4DxWN1S7qHd71hRNjdVziczdWSPsrlCqJFZEtHzLt/IxTWoXyfaSu9TAG+YK4QSvpfULR/MaOpoznzYe778hMjvFxXbTnVy1L0e6/JEfki7OKrVbNGHNLTiHAgjqIsVc1VQfOc1KYKiaA/RvczuacD3ix71jrI7hbnyvaJ5uojqmjCUbD8vlGeie9uH6q1JrrjtXjzm2T14XfF5CLNUxWKwoCq1t8ka2/tKq524ZeaCpdbAd549XYrERAREQEREBERBeDfA9x9h6la4WzVFe1wyOW7q/kgsRVc239blRBbIcF5zjipFTNuUVajNT9A6N+E1MMH2sjWH7l7v/wBoK+pWNAAAwAwA6guMciGhdueWqcOjCObjO7nXi7iOsMsP112ld8J0cc71WvyRH5ItsImk9KQ08RkmeGMG87zuDRm4ngFyzWLlQmkJbSN5pmXOPAdIRxA9Fniexa7rtp99XVPJJ5qNxZCzcGjAu7XWvfrA3LXnusuGWpe0dscJ3rPWVkkji+R7nuPznuLz45diyUU9sDkcivJmlUeOu2TjiN/vCxZu6SyNqnjuF5xisccuP9b1J0fVhzQSejudx6lmq4toeQWOzfd5zncMB/WJVqq4WVLqsiIiAiIgIiICIiAiISgua/ccv6yUWqltgPWraiVR2vt1g5j+t/WtSJatVWNubKrmcMR/WfBWslAOHr9yqPc0XpCanIdBI+MjexxAP3hk7vBXRNW+VJwIZWMuMuejba3W9m/tb6lyuGRSAVJlYXGV9M01WyWMPjc17HC7XNIc0jiCEXF+TbWR1NPzTnHmJQ67Tk2QN2g8cL7NjxuOCLvjnLHC42Vq9fSlj3g5te5jwdzw4g9x3KFKF2TXzUZ07jU0thMR8ZGcBLYWBF8A+wtjgcMlyippy1xY9ropG+kx7S2x7DiPJcMsbK745Sx4k7VClj3nuA3+4da2GaksLkdm8dpPsXm1FMTirKlj2NTdDxOLZKmVzQ8XZDGALsvYOe432RwAx3k4rp+j9E6PAGzG0/6jnvP+4kLmWhi2VjYi5rJ2dGMuOwyWP5rNo4NkBNgTYOFhmMZwrponFjw5rm4FrgWkdoK1xbXszw7+XU49F0hyhiHZHGfYjtB0jjZ0MJHHmme5c8ptYnDNerTa0H63itzUxc7p5Njq+T+ikHQbsHjG9w8HXHgtX0nycytPxEgkO5jxsOPUHDA94C9mm1oG+x8PJenSayxgg3sR3peCkueLkNZSSRPMcrHMe3NrhYj3jrGCwrqOt9bRVbfjXhj2joPaOk3qP1mngtBj0M5wLmvaY2k3lIMUYt9Z8lgOzFcssduztjnvOrzEXrtp6OP5SfnD9WFpePxOLG+akx6aom+jRh54yvZ5BpCnD7Xi9Rr91bzg4j1hbQzW2JpuKOmH7v8A4KZDyjluUUTfulg8mLXDj7Z4svTUYqd7vRY933WOd5BZjoaqdlTzH9lJ7ltx5Wtn0mnuLD5gK0cscYzjm7mRH84Wpp4+2bnl6aa/VmuJ/wCln/duWGXV+rb6VNOP2MjvILoUPK9TnMSjthH5XlTY+VGmPz3Dtil9y1wY+2ePL045PBUA2ME7W79qGQXHXdqsa0DHIbw7Ajt9/ku1HlNp9znHsif7bLBLykwn6N7u2OP2vSzH2syy9OUU9jkb+KmBb/Ua2wSC5o2W4vjhb3jMnuWscx8IqC2kgc5zrEMA2mtO8jCzW7+lgFyyk8Xd0xt8zZTV2idJURta0Oe/a2WnLZDHEud6rBF1rUbU0UbTLKQ+peLOcLlrGkgljb55C532CoumOn06ueWfXo3Fq83TOgaaqFp4mvI9F1rPb91wxC9EFVuurm5dpbkqeLupJzf6k2HdzjB5tWoaU1XroPlaZzhvfG3nB23j9oX0BdUuud05W5qWPmJ8cZNiHA7wQDbyXp0uk3taGPMU8YyZOHbTRwjkwczuNupd+rtFU8w+Nhik++xrvEha/WcnWjn5ROjP6OR7R+EkjwWeXZ2rXMl7xyhtPSvydLCeDgyqZ3Ojs63a0q9urkjvk5qZ/UJhG78MgaVvNVySwH5Oplb1PYyTy2V5k3JTUD0KmN3UWyR+RKzwX01xz21l2rtaPoZD1tLXj1tJVf7ArLXe3m28ZZI4h4uXsScnWk2ei6J33ZSP4mhQp9RtKb6cP/XpnebrqcH4Xi38vEqZoILm4qpR6LGF3MB3GWTB0g/yttfitZ0jV1U7tqR5NvRYOjGxu5sbB0WDs8VvD9UdIjOjd3CI+TljOq1fvon/ALv3FXeztDpfLQebl4lV5mXiVvn92K7/ALJ/7t3vVzdVq/dRP/dj2lN76Np7aD8FkO8+sqv9nuOZPmuhM1Q0kcqN3eIB5uUmLUbSh+ga3tfTDycU3y9J9PtzhmiipUWhnfVJ7iulQ8nGknek+Jn7VxP+1tlOh5KZ3fKVTBxsx8nm4JtnTfBzFmibZ2HaWhZ20bBm4dwLvZbxXWqTkmpx8pPM/qaGRjyJ8V7lHyfaOj+g2z+kc+TwJt4Jy8qczGOGxsYTZrXvO4Df3NuSth0XqhpCa3N0/NA/OlHM/wAV3+oLuNHQQxC0UccY4MY1nkFJutTSnlm6t8ObaH5Kmgh1VO55zLIiWN7C89Ijs2Vvui9FQ07NiGNkbd4a0C54uOZPapl0uusxk7OdtvdR+SI44Iqi5ERAREQF52sFW+KnkkjF3NAIFi7DaG1gMThdeiqEINNZpKqlqKJ4e4QuqauKSNkZa10UcdRzUj3G5t8XHa1gSb43FoFXVVrYZQ6aYubU1LRKxmwejTbcDWNAPQ5ywAxuQAdq5v0GyWQaVJpGq+ETmeOYRNpHPZGw7IL4iCXB8btrbeSQBua0cSs4iq4pdGtM0jmO5xtQ221tPNNLJtPkxIaHBoaLjrJNrbdZLINBr6uWOkc9r6gSz1D2UzXSP2Yg3ajY+V7rkRgMMpucSQ3HAKdrDXVUdVEY3OdGKSR7gGuMfO8/Tx847ZPS2WSSP2d4ae0bhZLKDRW6erOecSRzey1rDzR2Cw1jon1AF7kCPZda9gCDgM7o9Zq0PYDCHB0cha1jHbTnsE5Y91yObjeIoiCNqxfsmxIK3iyWVGiT601bYmO2WlznEg82/ZdG0wBzcCbSfGSAAXFmEkjZIU4aaqrXeWxtdPUxh5gkeGshlc2FpaHXc57Re+F7YDELbbJZBqWi9MTsme2badE6Sp2CY37TSypjjibcfNdzmGGAbe9rqxmn6gwxvLmhz3fGk08toHcw5/NOG10nbbQ2+FrgZkLcLJZBoZ1k0hsl5jayzJHmIwyOIdH8HOxth2JPOyC9vm5YFb6qWVUBERAREQERE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7" descr="data:image/jpeg;base64,/9j/4AAQSkZJRgABAQAAAQABAAD/2wCEAAkGBhQQERIUEhQVFBIVFRQaGBQWFhgWFxcZFhgYFhgcFBcXGyYeGB8jGhkWIS8gIycpLSwsFSA9NzEqNSYrLikBCQoKBQUFDQUFDSkYEhgpKSkpKSkpKSkpKSkpKSkpKSkpKSkpKSkpKSkpKSkpKSkpKSkpKSkpKSkpKSkpKSkpKf/AABEIALgBEgMBIgACEQEDEQH/xAAcAAEAAQUBAQAAAAAAAAAAAAAABQIDBAYHCAH/xABMEAACAQMCAwQFBwcICAcAAAABAgMABBESIQUTMSIyQVEGByNhcQgUQlKBkaEzRGJykrHTQ1NUgpOyw9IWFxgkY6OzwhU0g6LB4fD/xAAUAQEAAAAAAAAAAAAAAAAAAAAA/8QAFBEBAAAAAAAAAAAAAAAAAAAAAP/aAAwDAQACEQMRAD8A7jSlKBSlKBSlKBSlKBSlKBSlKBSlKBSlKBSlKBSlKBSlKBSlKBSlKBSlKBSla96Q+lXImitYFWS7mXUoZtEcaZ08yZuuM7BVBLEYGOtBsNK0T0p9JL7hSRXM5tri11okyxRSQvGHOA6s0sgYA4GCBnI88jegc0H2lKUClKUClKUClKUClKUClKUClKUClKUClKUClKUClKUClKUClKUClKUClKUClKUFu5uFjRnchURSzMegVRkk/AA1yiT0TbiNrLePFqv7+WJrYv8AmsCMDESwPYAiBdiN2LqMZIrdfSxvnTx8PU/lxruCD3bZGGsHB2MrYiHuaQ/RrZAAo8AAPgABQcp9ZdvdW3CLxLm6F0Z2tliPLWJg5l1SIqrsV0opXqR2q6jYQlIo1PVUUHHmAAa5fIf9IeLRmNieG8OYMXHdnuMhsKejAYXf6oOO+DXV6BSlKBSlKBSlKBSlKBSlKBSlKBSlKBSlKBSlKBSlKBSlKBSlKBSlKBSlKBSlKBWFxji8dpBJPM2mONck+PkAo8STgAeJIrLllCgsxAUAkknAAG5JJ6CtGW9W/l+e3DCPhdodUBk7KzSL+cNq+gucRjxJLeVBOeifDZFWS5uBpurpg7rnPKQDEUIP6CnfzdnPjWtccuJuOSNaWjmLhyErc3i9ZiNmhtj0I8Gfp4bjZ81edxrqJLfhZ8N0nvF9/wBKGE+WzOPIGtxtLRIUWONVSNAAqKAFUDoABsBQY3BOBw2UKQW6COJBsB4nxLHqxPiTuaz6UoFKUoFKUoFKUoFKUoFKUoFKUoFKUoFKUoFKUoFKUoFKUoFKUoFKUoFKUoFUu4UEk4A3JOwAHnVVaXxvjUM6ySzvp4ZCxVvH55KpxoUDd4gw06R+UYEdxTrD5xu/juomnunEXCY8Ng5BuyO6WHUw5xpQbynB7uA9jhvAZeKyJc38ZitIyDbcPbbp3ZbtehfHSPoo+3Obwjgct7Kl5fpp0HVbWZOVg8pJh0ecj7Ezgb7jb6BSlKBSlKBSlKBSlKBSlKBSlKBSlKBSlKBSlKBSlKBSlRPHrhgFRWK6urDI21xx7kEEAczUcEHsYyM5oJKa4VBliFHmdqx7TjEMx0xyxu2+VDAsMbHUucgg7EEbVHN6Lq4w+gDSQOVGIjkjGWYMWOPIEe/NY89spQLJz45hjRqmkEZkHd0S5ZQC2w1bkHBU5IIbLSoThHHSwVZtGsnGpXDDJOAsowDG/UYIxqBAOcCpKHiEbsVVgTv54ODg6T0bB2OCcE74oMmvmqoe84gZFBRW0EjSdRjMrEHSqae0Fz2i22yHYjNUr6Mg7s+XznPLjO/xlV5D4dXJ28KCbpWtWtw8cumNi69saSsqIzRnDIrSMV14DEacA6HyOjLsFtcCRQy9D57EEbEEeBByCPMUF2lKpllCgsxAABJJOAANySfAUGv+lty0nKs4WKy3JOt1OGit0xznBxsSCsan60wPgahfRvhy390LrAFhaZhsYh+TJj7DzhemxBRD4Bc7Gozit881u0qErc8XkS3ts96K03w+OozGZZj4gzKPoiujcN4elvFHDENMcaKijyVRgfhQZNKUoFKUoFKUoFKUoFKUoFKUoFKUoFKUoFKUoFKV8zQfaVFXHpPAhxrDHGcAgA+GzMQp8fHwqObjNzL2oYwI+0GOltaEeAz3mG+cIQDt2sGgmOJ8XS3UliMgZxkAAdMux7KD3k/DJ2qFmuJJXGtArOo5AYFVZ425pQ5JfDBRljGvczjoKx7iOd1YlHMZBDgrq5ikEHWZVDaQC3s1gK7nZidrfovw94wxhK4j/JxsQrmN9yjhGZGU4UpMCSQMHIByGwcJ4q0jNHKmiVc9MEEDSdsE4OHQ4ye+N+oF/iN4iDS6l9Sv2QuoFRjVqJ7KjtDvEDeoFLxYZkikk5DsJXQycsOdRDOH3KSDOO0pBGkA9QTTxGaSfWkUkcrtG6BtOIhq0ltgxJK9gs2cDKAKSxoLiyRyRwq7BnYlND5DPDKcFQzYMgVdB1jOTEDnfNYNoQsKu5AlCoTuUeRSiMHiZuyGRmcADsAMwIUHa5HeSzSiN51nVdpI7dMBtt11iQb75ZmITwxk4GdfcaWYmEJp65ZtMpVgcezjgcvqBHe20nxJBACqKUmGArLE0kTKrFMSgB/ZKcAjtbrvt0bGxxUxYXRcMr4EiHDAdD5Mo+qw3HXG4zlTUbexQTwMHJmeKPLENy5uyM76SpQsVBxsM+G1QVk8tvcMwmeUKrZjn76IxUnLAagFIGT21w2pcgkKE/e2Txo3aUx8wv3Ssia5NZZW1EEqWJHZGy7+NXuC3BdnJGNSoxx3S2XQsueisqIw9ze+o6+uzcouVVQeZoj1F5WcKVUMirpBViGJ1MFIBz0NW7W6miRmUxEFm6tlQRlU16EXkoQirnt6dsg7mglOL+k8Fqyo5dpWUssMUbzSsBtkJGpIGdtRwNutQnEYbviaGJo/mVlJgScw6rqVMgsipG2iEMMqSWZsE9kVraJhHeZ9c8mGkB2DykYXIB7UaLkIoJQAO3aIOvKtIhGEDJ25N9CbaEZhhERshnfKLlz2dSAHERICS43aZ45wrIAijt7wx4wO3pRWAHuQrj/6rea5r6Y8YUWq3EsiRT2rmSBs5BdUicJqWRzIJAXjODuHJI7JroXD7vmxRyYK60RtJ6jUobB94zigyKUpQKUpQKUpQKUpQKUpQKUpQKUpQKVHcW9Iba0GbieKEYz7R1Un4AnJ+ytal9cfDdWmKWS4fwSCGWQnw27IB++g3alaWPT25lH+7cJvX8jPyrUeH12J/CqTxHjcvctbG2H/ABp3mI/sVAPhQbNxi4KoVGclXZiDghEGWwfAnIUeWrPhWCfROOQAy4LZDDQiIqsPHGCX+Ehce6oyC2ulV/n08DSHTqEYeNDHpfEa9XYlw5ODlhgdAQclrm5LM3LnwTkOpCR6dIwBE6vIDkHqm+c53wAtXjpBLNFNK/KlRGdmCjAKsuQyqAAvJAYEFcSDIxqzZiv4RO0dwGDyjMbBJUdmRQPZx41BtChsAHGhiCei21lWOYtdXcMc50MsMrMzKq50lkSVFySz/RxvV1kcwmOJkniUKQiflEUbgxjIdNh2X1OwOCM0E3a8ejCe1kXUAcMOkoHRovrE+KjJDZHkTHrkMz9q3CyMHC6GMaypG+o6lZQpdckqMAkk9GNUySPCvNGvS4Da+WN87g3MTlOW67Zkyo27WMCrtveck5KF5GRSzNIWkYb4IVA6KpOohQwHXFBJPwKNyGkaSRlOVYyMCpxjKBCoU4yMgDrWLxK1VMqgZ2ZWd9TM5dIcNoGsnZnZQVGxDNULZ8XNsUjJnXGBHzR2HA20OXyUJGwYMFzjIUdk7K1yshtpEOQ5YA/omN2wfLdF28xQW7LhMZjXEkjdkZZZ5QCSM5AV8DOc4HTO1VcWRI4NOlAnZQZUFIwSF1MCMYXrvtt4dajoLdFUaAwkkMmIY3MewkYjmFd0CasFvDoNR0irM12YzJHqZWVV5g1CeMK4PaDzsvLY46OdJyOy+5oLq2fzfK9skMWi1HIeMooliXAGGwrMF2yQp3w2Mea2YvDPCwuIUAEbr7Ro+u5VfyilWIJQh8BciTeqIb9vZqCy6ThFDRPykwVVggJlkfRsO8MsSQQMVdvrhI3hNuuHRT2XWeHWqrgGabln2a751gjJXcdCGE87xM5iVoywAwoVBgd0CSdOi5OAYxgYGWCjGT8yAjVl5ylFHbCRRhNhnMkgjZx5kNg+NWbcXl2STMy6ceziV4I/ikxjfmn+tjzUZquC4aTl6nZuXIGKvHrdChKMHiB1r1ZdYaRc7jGBQWLaye6VgERnU5zIkkKSBs9saVIJOMF4mU5HVl0lsS/4e1u7PJknScB99JI0M5kAAkjAZ9TYV1WSUlSZC42O/wDSMM5hh1EqgeRxpUohzuOaQudj2jsPedqjbizllTUBMozlSDI/ToQzys2fJxF8Mg5Ic19H+F/6QcSGdR4bZnJJ/lmJJ7XvkbJPkucY1Cu+AY2FaDHEbW2b5pKtnMpd3iltQkUz4wWEfZOWAXtRtpz9EdBkRcW4woJEPD7xRn8hPJEft5gZQft8aDd6Vo7esK5h/wDM8JvU8zBy7lR18UI22pD65eG50yySW7/VnglQj4kKQN8+PgaDeKVicN4vDcprgljlT60bq4+0qdqy6BSlKBSlKBSlKBVuedY1Z3YKiglmYgBQNySTsAB41crjYvZfSi+mgDmLhVq41iM73BDEJlvJtJYDwAHU4ICbl9Zt3eu68IsTcRqSou5m5cBI66QdOof1gfdV6P0N4reb3/EjAh6wWK8vby5xAb8Gre7CwjgjSKJFSNAAqKMAAeVZFBqPDPVRw2Dc2yzOeslwTOzHzbmZXPwArZ7WzjiXTGixqPoooUfcoxVq6uGLcuPGvGWZgSEB2GwI1EkHAyOh36AxToGVnKpIgz7a4fKnBwSkYXTpzsMac4yM5yQlm4rECQHDMPop22/ZTJ/CrUvFsKWEcmkDJZtMaj481lIH2VHNcSEKqvIGY6VVYDBH0LHU0iORhVPQ591YVrZB5CTK7KqhzPIzFRucG3jkYpGNm9qckgHBxhqC8StxMk0yhVtw0g3JwoDBWbsgnUdTAeAiBHfNVLMsul3gaRpXUAsNCop30pq7R0pqYlRgkNvjAF9eJrH2YEADb6mDu8merrGoMkg277lQdtyN6irviue28rHAYDBAGfpDVDkIoxk4d5CFwMZIYJm/4HkHlknY4VmOpCRjVBL3oz7s6Tj6OSag54zEI9exKhjGwKtGW6hXj2Viwb8kwJwexISTUtbcPghmTM+JsgFRyVLlh3Xwmsg9QGYnKjckV9ltltvnIVUBkjkdCRkHGpmRxkZAZi2MjIcj6NBVw/izAAu2uPs6idOtA3ccsnZkjbwcAY8ejacia4gtHHZKGbbshiuVOwCjOCS57o3JOawRBHCmQiwlZlR1B9kRO6K2Adgjag2MDDZ821YlzGCpV0bGtlTLNJFhZcDstltXs1HLXvZ2wNRQNiuLwtFqgVJs9BrCqRnB7WltxuMY+6oe7mk5ekwmAKdS8uN5mU5JzHyk06tz12Oo5BBIMfcWwEmWlmVQ4Jh5y56bCeQkImwG2pnYb561mx36Kw5b8vPgkq3C7eLQ51BfMxkeJO2TQUQ8RlVGK27RSOctogkMjknGe0oSPqT2nfTk7Hxx9LR5JwkoBbLYdk23ftZEY85pe0QCAoGlRNGJbocuUsGADAwzSRrIjdHUxsNS/oknB8wQTbtfRCKPGmSXAOQCysMjoe0p39/Wgs/N+YY9QJciMRvIoMqrHkvNpZfZs2QBtnLLnHQZNlw2N5HI7SIyjBJYPIu5Z2JJkKkhQCSFKHxG32ThkaFi1w4D41hnQFgOi6yutV67Bh1PmalokCqAoAUAAADAAHQADoKDFveI6ToQa5cZx0VQehlboo/E4OAcVC2vBRcZkJQ9uTEjAyMXUmMtGMhYR2cDRk6QO0Dmr/EOHmaR9OltEgJU6M4MadNaMAQR5A7nceOfwK55kKnJPlkKpwd11BeznBGcbUEPPwNomByCC6DvMw1u4UOYpdepgT119Btipa045GVAkZY5BlWDZQa1OlghfAcagdxmoiG9je5aVsskRJDHPshIulH0nZUIEo1jwbJ23XMhtrfXKjlFk5jk4fluwk9oM6SGPexv9Wgtca4iWLIssJi04MaSe2bIOpcBHwCNtgD7xWJxP0cWSZHYpzn5jI5jxIAMELLlmDxhcIQUIBKnvHeVvOBRBSxknRUU5xPLp0gZOUJKn7qwOTFCGZRNg7Fjy7UHy1MRGxH2E9cZoK7SaFcq6rC6YDyQOBEG6HXoxo38JVA+NZ1/wZHjOUFy2xCTvqRj56SCgOM4wo+I6iJiuNHLWMapI4uUuganIdk1OFbB0Iq51NgOc/bVhYlUPIxiUKoW4WSBFAAUBpEURt0+kpyTQQh9Vdlcs0sLNaXCEqWs825jbY4dMtv06YBB26g1g3Vv6QcM3ikj4pAPoummcD4AhmPwZz7q6HbXyoFVozCpwFPZ5Zz0CshwMnpnGc1I0HLeCevu3eQQ3sEtnLnDFu0in9PZXT7V28TXTre4WRVdGDIwBVlIZSD0II2I99RnpB6JWt+mm6hSTbAYjDr+o47S/Ya5s/orxL0fYycNZr2xzlrR93UeJQDqf0kGfNTig7BStX9C/WHa8VX2LFJlHbt32kTwO30lz9IeYzg7VtFApSlBAent1JFw29eHaRbeUg+WFOSPeFyR7wK035PIT/wyTTp1/OJNeDv3UC6vEbDb7a6Ve2izRvG4ykiMrDzVgVP4E1wLiPolf+i9z87tCbiz6Pt9D6two6e6QbA+WcEPQlK5d6P/ACgbGfAuFktXPiRzY/sdBq+9RXROF8aguk1280cyecbhwPjg7fA0FV3bNqDx41gYIbIV164JHQg9Dg4ydt6gHuHh5KyKCsTDSHIQ6caBhmPKkYA5BDK3Z7oya2qvhFBHtKk4HLfTIh1DYgrsR242wSpBI8PcQcERcDxpIsd1FGDq9k7KGAy2Qqsw6AnskYxsCFOC8ndej0En0NJByGjLRsD5goRv76qThAMbRTMbiNhjEoQnHkSqjV8SM+80EPcWxlmnyy8oN2pD3ECooIYN2ZGUhtj2EyScsSKs3LrpYIAmQuWYs02CRoMrNjkqTghCSWGwUE4GffcClSARWrLoUALHMWIAXBTRIAWGkgHtaxt0qC4fxO6gb/fLRY9JdhIsheHXI7sWBSMspwQuWGcZxjJyE9a26RpLLoKqmrlBlK6QEG6oQMMW1drGo56kYqzdzFoYkc6pQ0kZbA7b8p4gRjbcuCcd3LdNJrBfiV1I2orA8YbVGoe4Vdt0Mn+6kuQcHYqMgbbZq5PxfkrHlIlZSQssrMO0/eI5qR62Yk5CMT2jtQZ/F5kWZg59mIllkzuAkJkbp72KjHiAai+GWrkqoD6hk6NWlo1kJfSz/wAgvaxgZlYY7oGAuGkYMcqryaPauBqPKbWixghGwGJIXlN3juc1ftI7pVAjVwgz3VjUEk5JInRXJzuSc5z1NBJw8IkDKwaOIKpVY0TWEycsQxxknbcr4e85uXnDGKnVNrA3KypGYzjffSisuPBs7dd+lQ93e3UQzI7IPfyCfsVQWb4KCfIGvr+kBZWjuY1KsDlZEMYI88S9l1z9YxnwAztQYEUoDryXbGW1RMzsYz0LQuntWDdTHpJbIJ5Z3OTPCekmonGQHySR0zy5PnDge8hawOD2cZZtSCAo+fZQshO/ZPJjTShbOQJGlbptk7T8sCRRPLOumEb8okO0jHAUzsSeY5OAqkkAkbk40hGcwIOwFRvDOpB9pNnj8KtWqaxolkthDqUtE4Ojbc6WDcsNjJ7BUdcrR7XWiPNEi6SG7qoiHrhWZISR4d8hh1JBq/bhGYSrBGzKcaogwG3gwtmlGP0W+6gyI51jJW2hu0xgnSE5YBGQXW4kAXbBIGlsdax+E3uRyg0yrpUM0cEjrJpUJqikUMseQBqA1DI7LZ1Gsi9dnikw2WLJI5KMF1KV5UMauAWLMqg5yTnoNSgZfEOIO7djVyVLbxvgyhQusAgZBXJI0tvynG2xoLfP1DLKyrsOWtrIraFbKI0r4UDGM5wBlunWsIvjJU27SlmJQ3esSZ+jIjrpB06RqXcFR1GVOwRcLtyA+lX2BDvmQ46g6pCT+NYEnHhLlLcK6jbUEMqn3BFIAH6Tso8tXWgoj4rgNbkxSFRyyC/JcZXA1o4ORj6Sls9QtRVvwiCAllw0iOIyrM7Bs5OoHJMWDrBc5U8ttQJ3Fctq5YRRjS7OF1sFZYRp5jJy1GgqUBYRl3wSDhc5HyWBYc+ySNtWluYER5EGMEsNEbIAkY5UZ6YBK5YUE/NcrHAjRaYlZlyAo1DOzBV6GQHwwT2SME1mQ8MRSGOXcfTc6iP1fBP6oFanH6Sw28jafaOQG5srrCqlydYDOdgSNWI1IOr3ZqVt+IS3GMSQjP0El0kj4lCzfFStBnTWaLIioMay2tB3GTSQxZO73im+MnOOmavcPXQ0kaklF04yc6dWcpk9QAFI8g4HQCrFvwp1z21UN3iisZGx0zLIzE9T4Z32IqQtrVYxhRgZydyST5sx3Y+8nNBdpSlBwX1tpJwnjNtxGAY5oDEdAzx4SVW9zRlPvJ613DhfEFuIIpkzoljR1z10uoYZ9+DXA/Xjx4cQv7W0tGE/LBXEZDZmlbSVyNiQFT4aj767f6I8Hazsba3dg7xRIpYdMgeHuHQfCgl6UpQK+EZr7Sg030i9UnDr3JaARSH+Ug9k3xIA0MfeVNc24t6g7y1fm8OudZHQFjBMPcrqdJ+0rXe6UHnaH1o8a4SwS+jaRegFxGQSB9SZMavidVb16P8AygLGfAuFktX82HMj+x0Gr71ArpVxapIpR1V0bYqwDKfiDsa0H0k9RvD7oMYkNrIc4aHuZ98R7OPcun40GxWnrC4dLjRe22/gZUQ/c5BqZtr+OUZjkRx5owb9xry/6X+qG+4fqbR84gGfawgtgf8AETvJt47j31pAOOlB7fzSvGdp6UXcP5K6uE/VmkUfcGqas/WxxSLu3sp/XCSf9RTQepzwiEknlJv17I3+Ixj7apbgkBGDBER5ctMfurzla+vviid54ZP14QP7hWs1flE8R8YrQ/8Apyj/ABaDubeh9rqLpCkTkbvGoQnHTIA0t8CDX0ejK79rA90cYP25Uj7gK4ivyjr3xt7b/mj/AL6y0+UlP42cR+Ejj/tNB2iD0djQnBPwUJF95hVCftJqub0ft2AzCgIOQwUK4PmrrhlPvBzXHU+Us2N7BSfdcEf4Jq+nylU8bFgfdOD++MUHQ29FpkI5ciMi93WGRlB7wDRY0n3poz9IOd6uf+CXP87I2563DYx/UjQ//utaFD8pK3I7VpMD7nRv34rJi+UdZHvW90PgIm/fIKDb7D0Yl1FpCseTu6SPJK2epMpVCvgAuCoA6EnIvXXoUhkEyyS89RgMzntDyZlGr3jqAd8HcHTv9ozh/wDM3f7EP8an+0Zw/wDmbv8AYh/jUGxX91I0cRuxy2jWVXU7Rs2ypKGB3j06tSKdQDkbjObnC4bbSHmYJjUNMgWNSobAy+BzVICnvFG8BjFaz/tF8P8A5i7/AGIf41YZ9e3C99NtdoT1Maxxk/EpOM0G43aG8WaTmlog4CQkhYWjwp14ZRzi25GW0dACMEnP4bwW3mUNzJZdJxgzSBUYY2EasFUjYjOSNiD0Nc/j9e3C1Jb5tdsx+k6xu23gGeckDrsPOvk3ykLYD2dpMfczoo/DVQdIvfRhZvyjlztuyp4ZxnQqk4yfvrFHoPCe8FYeRTV/fLD8K5pL8pb6th+1cY/ARVgT/KRuCOxaQqf0ndv3YoOwQ+hsCHKBVPmsFsPx5OaxOMcPjgU6svqR9ACKW5igaQscSASZycgq3TyzXHJflFcQPdhtV/qSt/i1D8Q9dvFZc4uFiB8I40X/ANzAsPvoPSvCFIVuwyLq7Kt4DSucLk6Rq1bbfCsfi/pbaWgJuLmGPHgzrq+xAdR+wV5vsuBcb4sPzuWM/TmkdIse4yMFP9UGt04B8nAnDXtyB5x265P9o4/7D8aCa498oa1jOmzhkuXzgM3skJPlkFz8NIqNNlx/jq6ZithaP1XBjZl8tOTK23gxVTXSfRn0AsuHAfN4FD4/Kt25T59ttx8Bge6tioNF9CPVDacLdZQXmuQCBK+wXIweWi7LkZGTk7net6pSgUpSgUpSgUpSgUpSgVqnGvVbw28cyTWqcw9WQvESfNuWwBPvIzW10oOZXXyfOGv3WuI/1ZVP99DUPd/JshP5K8lX9eNH/usldlpQcCvPk3XA/JXcL/rxun90tUPd/J/4knd+byfqSkf9RFr0rSg8tN6keLD82B+E8H/zJVP+pTi/9E/59v8Axa9T0oPKx9S3F/6If7aD+JVo+qHiv9Df9uL/AD16upQeT/8AVHxX+hyftR/56of1U8UAJ+ZS7eWg/gG3r1nSg8it6teJj8xuP7Mn91fU9WfEz+Y3H2pj99euMV9xQeTh6peKn8yk++P/AD1UPVDxX+hyftRf569X0oPKy+pfix/ND9s0A/xKrHqT4v8A0X/nwfxK9TUoPMNt6ieKuRqijj97TIcfsFqlrb5Od8e/PbJ8DI5/uAfjXoilBxjhPybolbNzdvIv1YkEf3sxb8AK6HwD1dWFjgwW0YcfyjjmSZ9zvkj7MVslKBSlKBSlKBSlKBSlKBSlKBSlKBSlKBSlKBSlKBSlKBSlKBSlKBSlKBSlKBSlKBSlKBSlKBSlKBSlKBSlKBSlKBSlK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7" name="Picture 9"/>
          <p:cNvPicPr>
            <a:picLocks noChangeAspect="1" noChangeArrowheads="1"/>
          </p:cNvPicPr>
          <p:nvPr/>
        </p:nvPicPr>
        <p:blipFill rotWithShape="1">
          <a:blip r:embed="rId4" cstate="print">
            <a:biLevel thresh="7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6428" t="8285" r="3670" b="4582"/>
          <a:stretch/>
        </p:blipFill>
        <p:spPr bwMode="auto">
          <a:xfrm>
            <a:off x="6042603" y="1870350"/>
            <a:ext cx="749208" cy="82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utoShape 11" descr="data:image/jpeg;base64,/9j/4AAQSkZJRgABAQAAAQABAAD/2wCEAAkGBxISEhMSExMVFBUXGR4bGRgYFhcgGhoeHhgcIR8eHBsgHCgiHxwlICAaITUhJSkrLi4uGiAzODMsNyotLisBCgoKDQ0NFAwMDisZFBkrKyssKysrKyssLCwsKysrKyssKysrKysrKysrLCwsKysrKysrKyssKysrKysrKysrK//AABEIANoA6AMBIgACEQEDEQH/xAAcAAABBQEBAQAAAAAAAAAAAAAAAQMEBQYHAgj/xABIEAACAQIEAwUFBAgEBAQHAAABAgMEEQAFEiEGMUEHEyIyURRCUmFxIzNigRVDU3KRobHBJDSSomOCg9EWJURzFzV0k7LC0v/EABQBAQAAAAAAAAAAAAAAAAAAAAD/xAAUEQEAAAAAAAAAAAAAAAAAAAAA/9oADAMBAAIRAxEAPwDuAGC2AYXAJbBbC4MAlsFsLgwCWwWwuDAJbBbC4MAlsFsLgwCWwWwuDAJbBbC48SSKouxAHqTbAerYbqZ0jRpJGVEUEszEBVA5kk7ADGK4k4rqpKp8tyyNXqEAM08n3NOGG1/icjp/I2Nq6q7MqqdNNRm08+pld45EJgYqbgd2JFITlsCOV9ugWcXaA1RdqHL6mriBI74aI42tz0FyC1jtyGIEmf5hmUzUlLG2WCNVaeSdV7+zFgBDHcgqdJ+0v62sRvpJc8SgSJK1qeBD4InTUsZ0rfSUI+zFht4mG1rgkA5oUEWfVQqxKy0tGzRwtExSSWQhS76xusY8IUCxO5vbYhOXstoyNUk1ZLPbaoapk71T6rYhR+YOKfLeOqmiSaOqpqmthp5Xj9tiRTqVDa7i48S7qWvbw7m98eOJqrOR3lPSymWljZUlq1jHtKi/2iqFIEjIvNo0vc28ytbQjPaWOlhpcqaGaSRdECIwZU+KWW24Vb6mLbsxtzbAabJs0hq4Y6iBg8cgurW+diCOhBBBHQg4m2xzHsum9lrazKEqBPBTgMhbSHV2I7xFAO6Bib2HhJt1x0/AJbBbC4MAlsFsLgwCEYMBwYAGFwgwuAMGDBgDBgwYAwYMYDPu02NJzS0FNJmM6+cRXCJ63cK17HbYWvtcHbAb/Bjmp7T6iDevyiqp4+sifaKPmx0qB/HG34f4gpa6PvaaZZV625qfRlO6n5EYCzwYMGAMGDHPM0rKvNauajpJ2paSmbRUVCfeSSdYoj7unkTzB+VgQ0XHHEvsFN3ip3s0jrFBH8cj+UfTmT9LdcZmLsvWrtPm08tVOR5FcrDFf3Y1G9h67Xte2J+X9lWWwuswWZplOoStPJr1DrsQL/liVnVdWRSRw0H+LkBBmWYqEjQg2vKLESE2stnNrkgCxIJScMU+VQSvSzGmjF3cOBIhIW1yDaQ7AAKrj6b4k5ZnlfJCsr5cVuL9336CU/8AIwCrf4We45HGbq85qxXxNmsC0tCg1Rsr95EZ7roaaSwsB4ioZVAbSdyARus0zqnp4GqZZVWFRfXe4Pppt5ieQA54DE8MIub1M89fCoalcxRUcgDdyCATJIpFmZ9rG2kBNr88ReO+HhSvAMoLUlZUvoEcNlidACXeSPyqEFvGovdgLG4tNpOFaitn/SzVE1FUOoECIEOiHmqzqR42a+orcaTYdNoGSZ0aLNKmLMWM87IhWqjjYxxQnlGyAHuRqGotcg3BY7A4Czi4nky6np6SelYVTaYYQh1QTObAN3vNQSdTaxq8x8XM+Mw4OShgqa2GrenqzHI89RzjkY3ZtUJuoGry6d12824aZXJBngMaSN7JDICZYyAZJVGwjexsqXuWHMkAGwN6Bq+ojzAQVMs1Vl1IQWm7oHTNpDIKllADiMENqAspKM263AVXBEkVXm1GI6ZqE0dO7OsotPO0i2OokBnUFi2s7m5Nhq27VjnFbPFWcQULUxWT2WGRqiRN10yJaNNQ2Juxa3oxPrjo+AMGDBgDBgwYBDgwHBgAYXCDC4AwYMGAMRMyzSCnUvPLHEo6u4UfzOMzx7x/BlwES2mq3+7hBG1+TSH3E+u5+lyOfZdlNPJI9Rmc1BUzyG5kkq5u7UdEWPulQKB+M/K2AlcS8cSZtI1FQVENJTfrKieURNKL+WMHxBSL8hc9dI2a5pMnipYY0kykd2g8NVQTF5BfmxYaJ/rp1cvTEuk4RpnjD09FlFQnyuAf+oFk3/LHs5WtFHJVZdG8LwNepo9TGOVQLsFUkhX0WdHS1yNJG5ACXl1RVCMT0VSuZ0x5xSlVnW3MJKAAWHwSqD6sMUGacKarZtkhMFQL95BYqkhU2eN4zssgIIKcrjofFjVvFEs1PmNMQFqSizAeWZJB9m5H7RWK+LnpLA32tZZbAI6urVRYSCKY/vsGjb/bEn5k4CJwLxbHmVP3qgxyIdE0R5xuOY+h5g/lzBA0MsgUFmICgXJJsABzJPpjlHFFSmTZ1DWX0U1cpWoABsHUj7Sw67o3r9564kZ1W5tnNPLFSUqUlLMLCapcrJIhO5CKCVVhtuDcHY77BZUeZ12blnpZDRUAJVZgoNRUWNiYwwtGl72Y3bb6gX+QcMihhMVNKxuxcmezlmbzMzKFa59bn6YrMu4l9ijSGupGoUjARZUPeU1hZV+0UXS+20gX64ouNePY5+6pKOo0RSuEqK1b93AhFyFltpEjDkb7fIm4C3y3iyvqxVJT0cQaFjGJvaC0LOOei8as+n08I6ahzxosjSGBFhDMJGJLGXaSVzuzE8nY/huALAWAAD+QUtPFTxRUujuEUBNBBW3rqBNyeZPMkk4pO0PPIYYPZ2jSonqfs4adgDrZtgWB5Ip3LH0wEXtM4tSkh9mjAmrKn7OGHY+fw6mB93fa/M7crkUfDPYzSJSrHWF5pj4iVlkVIyRyQAgG3xMDf5csaThjgKlpqXuJkWpkkCmeSUajIwG27bhV5KOlr87nGe4vz2ryV4o6e9bHUB1hp5C7TRuoG6uLvJHv5W8Q2s1uQM5txTmGUzGhSOTNSYu8hbxGeNb6bTBEOsXGz7E8j8tzwmsHcl4nEjudUzkEO0hAvrU+JCNgENtKgC22InAtLH3TTmTvqmYg1EhBDawPu9BAaNUBsEIBA3IuTet7SdS9x7G3d5lK4SAra7IN5O9BBDRIpLeIEKbEb4CHxFU1Udc1NlAi7543kqVcfYxkgCOTbyzNvt7wALDrhKTiqOClFDFHJFmG0aQTjxtJITeYuLrJHq1yM4PRupGPHCUjZPanzBRqqJGY1yszJLIx2WZmAMb2sBfwnfe98PcW0cuY18cdJJ3T0CtI04VTaaQARxb8xYFnHKxX1wEPs0yQZbmNbQI5eLuYJQSBfVYq38Tc26Cw+Z6djAdlCSVC1GaVBXv6pghRQQsSwEoFAJJBJBY/UY0+d8VUNH/mKmKI89JYa/yQXY/kMBcYMc5m7ZMvLaaeKqqm/wCDCf8A9iD/ACxGqu1KrVS65NVKg5tM/dL/ABZLYDp+DHLcj7X9br7XQy0sDMFFRdniDHlqYxqAD6gn+G+OoqwIBBuDyI64AODAcGABhcIMN1NQkaNI7BEQFmYmwUAXJJ9AMBC4gz2CihM87aVBsABdnY8lRebMfT+wJxgc/wA2zWSLv5amnyWmPlElnqW+o5BiN9K+IcsRJc5aapSteFqiocH9GUQ9yM/+qmvsmvYgnkLWvzWdFwrEkq1Oak5jXy37unVdUaAc1jjayhBsDJJZQSL2JuQwnDPD2XVE57jPplqn9/u5ImkJO9mZgzEm22q5tjf03D+e0ALw165gi7mCoUhnHoshZiGtyu1vUY98RcFz1sZU0WWRLYgKRIZR6WmRV0H5BXH1HP32aZxWRSPlOY/5mJA8Ul7iWK9r6veKnqdyOYupwD8OYRV9K1fQoYayAnVHYLJqTd6eYe8ri6i/IkMLEbbKmSNz36i5kRRq+JRdl2/5m/jjIQ0XsufMybR11MWdfWWF1Gr/AEN/Ek9carIYtFNAnLTGq/6VA/tgMvwlF/go6fmIa2SJf3Yapyo/JVA+gxfyVIjqaiSRlSJKeJi7GwFnn1XJ5AC2IfA0ANN3hH3lRUTL9JKiUqR9UI/jikr8vOZ5jPCxvQ06xLMv7aZC8gjJ+BQ6sw9Qo9bBUcQ5nR5zNRr3VV7LDI0rVBp5BDIApARX0k2ZrXuBsD1x06irYpkDxSJInLUjAjbmLjqPTD0aBQFUAACwAFgAOQA9MYvOsv8AbaxVpXkg7lv8VUwuU1+E2p9tpH3DEsD3fIbsQAY4+zQVbjJachppx9u3MU8IILM34yLBV+YJtcX1uR5NBSQJTQIEjQWA9fUserHmTjP5V2e09JI01HLNDK/nYsJBJvfxiQEm53JUqfniozjj+shqjliUiVFYQpjdHIiIYX1yKfEgXcldR297cYB3jLLO7liiytRT187amePwosQPjkmjA0NuQoLLqJJsdji1g7PaMqDUB6iovqapd3Exb1V1YGNR0RSAP4kx8k4XrqUyVPta1FVNYzLIgETab6UjdRrjC3IB8Q3J0XOHcy7R6GnikaZmjnjHipSPtw1r6QvJh11glCN72wFRmvGr5PP7JUrPWLIuqldArTHcjupBcaiDazgEkHe5Bw5wJLLJUSVeZRtBVzHu6eORbKkIXVoibkXPiLA2Y6b2Aw72d5fJVMc5q1HfzraBOYggudIX8TXJLc7HpcjGs4jFP7NKaqwhVdTEkgrp3DKRuHBAIK7ggW3wGZ7TKo0kaVVNtXO8cMKj9fd945E5OoXWQTupOxFzepo2raGtkzDNI1kSWNUE1PqZKRebK0ZGoIWtdxq8tzz2p+Fsmzb2mDNa6N6lERljhZl9oiRhs/d2VC2nmL6zflcAY65QV0VRGJI2Do1xyPTYqykXVgbgqwBBBBGAouP85poctnll0yxSR6UUEESlx4Ap6353HIAnpjMcE5iuTUMcVfC1MWDSd6WDiZyCxVrAFZtIChCNwgAYkHGTho9eZtLBFPU5TQVB+zQhljk0ksYo73dEk8VlB8PK4NjteNswXMP0ZDQtFO71CVQJuUWKEnUz23UaiEsdybjnyDN8N8KZvNAfaKr9G0bu8zIhtMe8bV4m20De1i3yK401DwNktCFvB7TM+6iQGaWTfzCO2m1zu+kKL3JA3xoIaKSRgQ5YjnUuo2PpTRG6r1Gsg7AX7zchp9pHpqEAS3HtFS3j7u4uAS28k5UjShNkBBNhpVwi1eZyKVhFqUsLpS0yxyVTD1b9TCt7qSdS8vtAcMS0UcTq8xSGU30DxVVawvvoZw5A9URGUbWOJOW09w8dETFESTPXPZpJm692WuHI/aMCi7KqsAdLWXtHokkpWFNS7mWukOqWew8yPJe6D9rJcWFlUizAG63KxUAxtRmXvDb/AB9WwDbbtHEpk0kDewWMi19ueKCn4BzDLy0tBXpFvdKR9bQseq6nc7nffSD8xzxV532gv5cphKxvKkDV8ylmd3JsE1+JiBc+K9h7o2ONDJ2R08iFquonraltu8lkYBSeZRAeguQpJGwHLAXvBfG6Vpkp5ozTVsW0sD8/3kPvLy+lxzBBJjnvFuW9xGJInkeWGohWgndrzWkZgYGe32kezOgNyEYdGAJgO3jHKuOOJXrqpcsokWcKftQb927qRtIw5U8Z3fq7aUHXEbtQ7SrMcuoHJmY6JZowWKdCkQXdpOdyPLyHi8rXBfA9aYe5QNllM9u9k2NdUbdTuIE9EG6731XJIWDZ7TZUXgpw+Z5rMbzFBdmb8ZAIjjXkI18oAvbzYYyvIeJZNUrVFNRvIbudCvM250q3hZQig2CqwA+pJPQ+GuGKSgj7umhWMe83N2Pqznc/0HS2LjAcYzLhbiOJnl9oWuvYlBPPGwt8ARogn0Vt/Q4o6ji0+10FTI8sVRTVAilp51HeLHKLMVkCqXjAB2cagX5kEHH0Hjlfb/kET0XtoULNCyjUObIzBdJ9bEhh6b+pwGn4zXuqnLKzpHOYX/dqF0An5CQR41uM9xNF32Xt6lY3X94OjL/uAw/xRxLDQxqzh5JJG0RQxjVJK3oo/qTsPqQCGairqi1LlNAyxvFTxmpqGUN3C6AFAU7GV7XAbkN7G+15kfCzUsTJHWTks7yMWSnOp3N2JHdAm53tf5XG2KXgyGupYZpJqFnlnmeaTTURNKdTeEWYqg0pYW122252w9m/aZSU7CGRJYp2ICpOhjXc21NIQVEY6surkbAnbARuJqvOllhpIXpH9o1DvUWRJY0XzyaSzqoAKjXv4mUadxjVU6vSxJGlNqRdgsLqSB1J7zTf1JuWJN7E4Y4YaB9c6VEVVLJbvJY2UiwvpRACdMa3NlvzLE3JJNvV1SRI0kjBEQFmZjYADmScBjeK+06ioomN2efcLAyOj36F9SjSn4uo8urDHZLlBMT5nOyyVVadbMLEJH7iDc22sSP3QfLisGZZeZ2zbMniTUgSjhkGp1gFyJDEAWLyFmbl4VIF+dqOp4o9ok15DQ1SS6vFKiolO++/exkFGv8AEdDj1wHY82zKKmhknmbRHGupj/YDqSdgBzJAxScJ5bKXmrqlAk9TpAjtvDCoOiMnq+5Zvm1vdGOeZ5Q5pVyQHMcwo8v0kPHTxkO+se93eo6mHTxMB0A5l1+GCQWOb52W+IUtfb8gE5fQ2wHT3ynu7tSlYm5lLHunN7m6jyk7+NbG5uQ1rY5ZD2ixZjX06VSmko4WJPeG6y1C20LI4GkKu7gE2JUE9Bj0FziJWio81SrZ0bTDVRmKp5eaMS2YsvzIHqMaTs7zqingOVPSimlhXTJSTAHUOrC48YPMki+9+RBIdBUgi43Bxy3tqeWhgNXSTNA87dzMq2+1ujWcXBtIoXTrFm0nn4Ri2rKabJtU8GubLhvLTk3enHV4CTvGOsZO3MdbU3CVeue5jJWOD7LRaRTwta5ka571wCRcW2528NtwbhouyR6Zcuhgh8MkSjv42BEiStu+tTuLm9iegFuWIfAOXoMzzqoiVRE0scYKgfeIl5v97b/PHvtZozHTitp3MFajJFHIltTrK6oY22OpfFrAINigIti0hhFBBBl9GA85XYtuFF/HUTW5jUSbbamIUWFyoT82rZJH9lpm0yEAyy2BECHqAdjK3uqdh5jcAK1eaNZD+j6e6U8X+ZcMdTFvF3WvmZHvrkcnVpYe8+pZMkfskSU1OddTMWIeTxEtt3k8trXC3G2wuUQaQVtHqYQiiggYoukvUz6rMiMSWYvt9vKdR1baRrfayhgi5pVRTrIZGWLLKa4lbks7JsYxb9QhGkgedvByBDZGliqOJJtTh6fKYmsqDZpyp62/meS8h4rkMxRHiCpFPCDDk9GQvhGkTFRsF9NuXwqb7FhbsNJSpEixxqERAFVVFgAOQAwHPu1OhjgpssEaLHBBXwEqosqr4h/f+eNVRVavpZm0qsHeuSbAd6SQb9NIVxf0OHeL8hWvo56VjbvF8LfCwN0b8mANuouMcfgzh5IBlUpaOrf2WhlXfUESeXU4J8ytE67jnc9LEhsuHMubMqpMxde7ooL+xQkWLnl7Q4PIWACA8gFta3iXHQYolRQigKqgAAcgALAD5WwYCJluTU1PcwU8MJPMxxot/rYDE/CDC4AwYMGAMc97eJguUSr1eSNR9dYb+inHQscv7aG76XKaEb99VK5HyUhT/J2/gcB0imgAjRCAdKrzHVbW/gRfGN4QT26uqszcXWJ2pqUHkqJtJIB6u1xfnYWxJ4+zioBhy+ibTV1RPj/YRDzyn09B6m9twMTsg4OgpIVijkqNty3tE3iY+ZiuvRcne1rXOAvaupSJHkkYIiAszE2AAFyTikyfK0nY1tRCplkH2YkQFooR5E3F1Y7uw5hnK3IUYwXaTU1tM8SPOlXSRFKiVJzFG76ZPBGWQKrkkFlUJuY99VrF7/xdmecLpy6L2Klt9pVzWuPiEdrjbfcX+qYC944zLJKLxVUUBmtdUjjTv9x0K2ZAfiJUfPHO5+H8zzQM7yTUOW3BArahmsB1s1mboRrNhfZjjZ8LcGQwN3lLH7TOTdq+rBZbn3oY7gv+8CoIP3jWtjb0mRorCWVmqJRuHlsdPP7tAAkfO11AYi1yeeAwXDnZ3QxnWlPJXSdZ6slYr/hQglh1B0MD8eNv+g3cBZp30Wt3UF4Yx+anvPl5wD8OLvBgIWW5RT04IghjivudCAFj6sQLk/M4m4MGArOIMjhrITDKDz1I6mzxuPK8bc1dTuCP6XxzPiehnqKRqm+nNcpezSKLGVFAbVYc1eMiTT6612BOOv4zEkQTNuQ01VIwYerQSrb/AGzkfkMBkqjjuPN6JaKm8NZVgxSoQbQLb7V2OwK6b6d7ksBzBAuMz4MjoIBU5avc1FOl7Am1Sqi7RzDkxYXs3MNaxxV13A0FXlrr3QFXSiWKGUXEn2DssOphuwKKnO9tW2+KWfiLMsro1lZjmFDUQ3hlfaaFnS6LKd9Qubb8/VdlIXC5++aVFNPHCzQReOmhbYzT20maQ2Pd08N2Gvq2y6msuN9kuVdwruzd7PIdUshFtRA2VRvpjXkq9Bcm5LE0PCTUlFRU0VNapkeJCO68TSkLYuzE+CMG4BcgL5RvZcXj1708JlqmBYkBY4gT4jsscd7M7E7XNr87KOQQ5XenGohZa2oOlVF9ItcgX5iCMEszbEknbU6rjBcbzPLImQ0Tlpp27ytqOoBALa7crgDw3sFEcY2IAs+K+KHoByE2a1YCxQp4hAhPhUDqAd785HudlACXHZpwYaCJ5Zz3lZUHVNITcgk30A9dyST1PyAsGkyDJoaOnjpoV0ogsPUnqzHqxNyT88WGDBgDGQ4t4OWoqaSviAFRTyoT0EkYYalP4gCxU/l1uNfgwCHBgODAAwuEGFwBgwYMAY5ZmLCo4oiDMNFFSmRr8gSDufT7xD+Qx1PHAuIKm1ZxDIW0avZ6dntfRHI6JIbemlbfwwG64KmkqaytzZYS0EwSKmJYCQxx3DFVawCO/i3YHblhOIu1KNJPZKCF6ysJK6ADoRhz1sPNbrpNhY3ZcZ6bNqrOG/R2U3psvhAjkqbEalUW0ryNiOSixI5lQbY6LwhwfSZbF3dOniI8cjWMj/vH09FFgPTAZHJuzSSqmFdnMgqJza0C2EUYBJCm1tQF/KNud9d743gylWI7yzItu7iCgRqB5br7zDbc7CwsAdz6zbNkg0rYvLIbRxLbW5HO3oo5ljso5nlj3lkMqgtM4aRjchfIg6Im1yB1Zt2JJ8IsqhNwYQm25xSR1clX9wxjpusw80o/4Poh/a9R5OYcBZU+YRu7xo2po9ntchTz0luWq1jpvcAgkbi8rDNJSpEgjjUKo5AfxP1JNyTzJN8JVVaxgajuTZVG7MfRR19fQC5NgL4B/BjzGxIBIsfTbb5bbY9YAxm83P8A5pl/r3NV/D/D/wB7Y0mMtLLrzqNOkNFIx+RlmjA/lE2AtMnTTNWDoZlYfQwRA/7g2MxltAJslqqQgWT2uBRbl3c0qpYfhAT+GNfAtqiX5pGf5yD+2M7wu1qSvJ5e1Vp/hPJf++Axf6Ircqkp5sqKvT1li1NKRp7zui4CuTcalVgpJ5gA3uMQK7tHnjcLNTtHmTMVQVOmOmpUY21x3PiuOcjc/FY6bKeh8Sxd3l1N8UUtFb6iphU/yJH54OJMrgqa+GGeJJY3pJy6soPklp9BB5gjW9iPiOAY4C4ISmJrZ5RV1s27T3uouOUfyttq6gWFhtjbY4XQxVGQ02X18UsklJULF7TTubhGkjDFo/T3vncAEtfbuSOCAQbgi4OA9YMGDAGDBgwCHBgODAAwuEGFwBgwYMAY+eBlUmb5xXw0kzCjlkRqiRbaSqWtb1JcNp6G2rcDHQe2Xid4IEoaa5qqs6FCnxBCbG3oWJCD6semNHwDwqmW0iU62LnxSv8AE55/8o8o+QHW+AtclymGkhSngQJGgsAP5knqxO5J5nFfxPxGKXRFGnf1U20MAO7erMfdjXmWPphOMOJVoo10oZqiVtFPAvmkf+yDmzcgPqMMcH8NtT66mpcTVs+80nRR0ij9I1/mRc9AAlcO5EYS88799Vygd5LawAG4jiHuxL0HMm5NycW1ZVJEjSSOqIgJZmNgAOpOPGZZhFTxPNM4SNBdmP8AIAcySbAAbkkAb4pqbLnq3SoqlKopDw0x90jyyTfFLyIXkh9WGrAeVppK8hp1aKkvdYGFnnFvNODusZ5iHYm3j5lBowMLip9reoOmA6Yhs0w978MXQ/OTkOQublQfqa4ljFCA8g8xPkjuL3c+trEINzccgdQco6EIS5JeRvM7c7egHJVHwj6m5JJdpaZI1CIulR/U7kk8ySdyTuSSTh7AGDBgwBjL5PHqzXMJPhipo/ztK5H8GQ/njUYznBw1NXz/ALWrcD6QqkP/AOUbYC7RftXP4E/k0n/fGW4bi15Ux61JncH/AOomkZP5OuLbimd4qeoeO3eOixRc/vXYol/lrdf54l02XrFDBToPBGEUfIRr4f5quAreMgGWkg6y1cO3yibv2/LTEcQs0kZ6qsKHdKeOnjPpLO7E3+QBgY/LEp5RNmJYkCKihOonl3swB59CkS3+k+HuHaAsi1D7NLI9QVIsbuumMN80h0oR6i+1sBg+3Uhocvy2PYzTKAB0CgRr/ORf9OOsRRhVCjkAAPyxyDLn/SvEjTDxU9AulT0LKWA/MyF2B6iIY7FgDBgwYAwYMGAQ4MBwYAGFwgwuAMeJpVRWdiAqgkk8gALknHvHOu3LPjBQezx/e1bd2AOZTYvYdb+FP+pgKTs1hbNMzqs5lB7uNjHTg9NrD81Q7/ilJ6Y6nnOaxUkElROwSONbsf6AepJsAOpIGIHBOQihoqemFrot3Pq7buf9RNvlbGZEn6YzCw3y+gff4aipHIfNI+foTbmDsFhwZlMssjZpWLaomW0MR/8ATQ81Qf8AEYbsfU223GNTmVfFTxPNM4jjQXZjyA/79LcydsO1EyorO7BVUFmYmwAAuST0AGMvl1O2YyJVzKRSodVLCwI1npUSKf4op5DxHcjSHvKaKStkStq0ZEU6qWmb9X6TSr1nYclP3Y28xY40tROkas7sqIoLMzEBVAFySTsAB1w3X1scEbSyuERBdmPIf9yTYADckgDFPQ08tW3fVKaIQQYadh4rggiWYfHcArH7nM3a2gPTwyVpGu8dJz0WIkn9NfVIvweZ+TWF1a9VQAABYDkB0x5llVFLMQqqCSSQAABckk8gPXFWoeqN2BSn6Kbhpvmw5rH+Hm3WwurBb4MGDAGDBgwETNq9aeCad/LEjO30VST/AExC4QoWgoqeN/vNAaT/ANx/HJ/vZsUPEmcxVdXFlER1tqWWqI8qRRsH0MfidtCEejm/PGrr69Yu7BBZpHCIotck7k/RVDMfkp62GAjVCd9UovuQeM/ORlIUfPSpZiD1aM9MV82fFDWVBJaCG0MaLa8swNmCnqS7JCB0ZH9cTM8qzBHohsZ530RA73dgSWb1RFBcj4UsOmKzJMuWR4wtzTUZKxkm5mn3Ekreukl1uebtIbeFTgPWW5S6QJTSkNLOzTVbDkdRu6j8BOmFQf1YPw4r+1rjD2Ck7uI/4me6RAblb7F7fK9h+Ir88XGfZ7Dl1PJV1JszHZRbUx30RJ6m1yely7bDGE7O+H58xqjneYLzN6aI8lA8rAH3V931JL+hIarsq4T/AEdQqji08v2kvyJGyf8AKLD66j1xssGDAGDBgwBgwYMAhwYDgwAMLhBhcAY49Wn9J8TJH5oaBdRHTUtifz7xkH/Tx1fM61YIZZ38saM7fRVJP9Mct7D4wlLXZrUMFM0jMznkFS7O301s/wDpGA1PaNnUqrFl9If8XWEopH6qP9ZKfSwvb8yOVsaHhzJYqKmipYRZI1tfqx6sfxMbk/XGU7N6R6l584nBElV4YFP6qnU+AfVvMehsD1OLXiisknkXLadmSSRdU8q84Ib2JB6Sybqvp4m93AMTf+aTtHzoIHs56VUqnyD1hjPm6M4tyU30maZjFTxNNK2hF5ncnc2AAG5YmwCjckgDEeaWmy+luxWCngQD5KBsAOpJNgBuST1JxUZLQS1cq11YhjC70tM36oEfeyjkZ2HTlGDYbknAS6DL3qXSqq0KlTqgpydofR3ANmnt15JfSvvM1xXViQoZJG0qLepJJNgFA3ZibAKASSQBhrMcwWEDYu7bJGttbn0AJAt6sSAOZIwxRZexYT1BDS+6ouUhuLEJcC7WuDIQCd9lB04DxFSPORJOulAQUgNjYg3DS22ZxsQouqnfxEAi2wYh5lmUcAUud2OlEAu7ta+lFG5Nrn5AEmwBOAlO4AJJAAFyTyA9ScQopmmN1usXxcmk/d+FPxcz0sLEswUckxD1ICgG6QA3VbcjIeTuOdvKp5aiA+LXAIBbYYw3aJxi8BSgoh3lfPsgFrQqRvI99hYXIvtsSdhYu9oPHHsWmmpl7+um2iiG+m/JnHp6DrboASM/lnCDUyiB5DLmOYajUz3uY4BYyhD0BusYO12cHkoAB7sjyKOhpanMJ5Q3ekt3zX3iQnx3O9nbU9zuRoPPGsyYlteY1X2V0Pdq+3cQeYl7+V3sHf00ovuXLEFKtbIgAAoaZrRoPLPJGbA2/YxEWUe84vyRS0tr1snrSxN/9+VTy/8AajYf8zjoFOsK5FlqZe98Ucky2juCGpqYkanPVZ5iBYGxWy7HunvP4j4ho8ppVaQhEVdMUSW1NpFgqL6AW35DrjNcVdoEdJIaWkT2zMJTYolyqNbYMR8I9wdASxW5JZ4W7OJJZxmGbv7TUmxWLYxR9QCORt8I8IN/Md8BU8OcOVOeVK5lma6KVf8AL029ivQkH3DYEsd3sOS2GOwqoAsNgMLgwBgwYMAYMGDAGDBgwCHBgODAAwuEGFwGC7bsz7jKZhexmZYh+Z1MP9CtjPVtA3sWUZDHdWqFWSpI5pEv2km/Qs5IB66SOuHe3Ed/PlND0mnu301In9Hf+GLrgBPaq7MczO66/Zaf5RxeYr+F2sfqDgNNxBm0dBTaglyNMUES7F3PhjjX6m30AJ6Yj8PZeKGnknqpF76S81VMT4dVtwCeUaABVHovqTisyVv0hWvXN/laUtFS77PJyln+g3jU77ajtfDkKfpWVZW/+XxNeNelVIp2kb1gQjwj32GrkFuHrLaN8wljralStPGdVLTsOZ6VEq/GfcU+QG/mO1/X5hpYRRr3kxFwt7BR8ch91bg/M2IANjaNW5ozyNTU1mlW3eORdIARcavikI3EfoQTYEXm5dl6QqQtyWOp3Y3d2+Jj1NgB6AAAAAAAPGX5eIyXZu8lbzyEW+iqPcQdFH1JLEsZ2K7Os6gpUDTPp1GyKAWeRvhRBdmb5AYpvY6yv3n1UdKf1CNaokH/ABZVP2an4Izf1bmMBOqc7aR2ho1EsinS8rX7iE9QzDd3H7NN+WopcHErK8nWJjKzNNOws0r2vb4UA2SP8K/U3NyZdFRxwosUSLGiiyqoAUD5AY9VNQkaM8jKiKLszEBQBzJJ2AwDuMDx72g+zOKGiT2ivk8KoouIyer/AIrb6eg3aw50ee8f1WYytQZKhJ5SVR2VQeqn3R+Mi530g7HGt4D4Ep8tQsPtal/vJ2HiNzchb30rff1J3JO1gg8DcFrl4krqyQS1jgvLMxuIxa7BSflzb5WFhtiKjy1I1KWjqMy8pGz09FH7w+FyHuPSSoHMJi27Q5e8WmoL6fa5LSm9rQRDXMb9LgKl/wAeKqXiOKjpKjOJQNVQAtLGdiYlB7hAOga7TN6CS3ujAXecVEaL7HGwp6eGMe0ShtKwxWssSt0kcdRuq77FkviJ+I6zNz7Fkyey0Udo3qSpWygAaYwN1FuSjxWtfQMQeGOFqvOtE9azw0IYyLECQ9Q5NzIx+fxdFsqBVscdmy+higjWKFFjjQWVVFgBgKLgrgikyyPTAt5CPHK1tb//AMr+EbfU740uDBgDBgwYAwYMGAMGDBgDBgwYBDgwHBgAYXCDC4Dh3bLnHcZvSSfsKZpF/fIm0f7lTGlEUlHlOX5ZTnRVVahAeseoa6iXmD4AW3HUrjGds1H3+eUsP7VIE/1TuP740s+dSTVks9ONVROzUdAD5Y4o2+3qWF7aNYNja50AWO+A0ElIk5XJ6UFKOnRVqpFPMW2p1Ybl3G8jDkpte7bTp80eodqLLyESLwTVKqNENhbuoR5WmA2t5Y+tzZcVGVUhlj/R9BI6U0ZIqq2/2k0hN5FibrIxvql5LyG9rT//ABJTU1svyyn9pljFu6hsIoue80x8K73vzYm9xc4DS0NJBRw6VtHGgJZmbrzZ3cndibksTckknFCeI560lMtQd3exrJlPcjffuk2aY899k28x5YrcxyyNQKnPKqOTfwUy3FMrfCsXmqH/AHgTvsoxaRVlbV27qM0FKP1koX2hlH7OIgrEPxSXI+AYByiy2mopNbs9TWyL53s07i+4QCwjiBPIaUFxc9cX9IZCCZAqknZVudI9Gbq3XYAC9t7XPPc17Q8qywNHT3qp2PiEbF2drWBlnYnUdrc2YbC1sU5yrPM7/wAy/wCjqNv1Sgh3X0K31NcfGQOunAaPi3tVo6RjDBesqL6RHEbqG5WZxfe/urqPyGM7Dwhm2cusuaSmlpr3Wmj2Y/Vdwp/E+phvsMbzhLgahy4DuIgZLWMz2aQ+vit4QfhUAfLGlwFfkWSU9HEIaeJYkHQcyfVjzZvmd8WGDBgOT9oFej5k8DvpQUqo5+CKR3kqW/OKFYx85R64jcL5G+e1IzOtTTRR+Gkpj5WAPNhy03G/xEW8qgGr4zyKWu4ikpFJVJYojMw5iFQrNv8ANgo+un547hSUyRIkcahERQqqOQAFgB8gMA4BbbC4MGAMGDBgDBgwYAwYMGAMGDBgDBgwYBDgwHBgAYpuKeJYaCLvJLs7HTFEgvJK/RUUbk3tv0vit494hq6SOMUlI87SGxkCO6QjbxMiAu3PkLcufTFLwB7BJUvI9TJVZkF8TVMbRyKvpDEygInO+m5F9zY4DnfaVlVXRvR5nO16qZnaTe6QuLGKNengW4v1Kk3OIXDeewJFI0kvd/ZqkndsBMYVIC01NqItqPjkk2vfa53Paq7g96kySVE95Hug0oCsMBPijiDXAkcAapSCfSwAsh7M8o0hfYorAAc3vsOp1XJ+Z3OA5/DxXSTxpHVV0VDRqoC0VH3jOV2sJpkQ/O6pzvub4i5h2tQQKKXK6cU0A2MvdqX/AHkiLAFjz1SNc9RjScTUORUDrBHl8dVWP93TIpdybbFybhF63O9rkA2OH+H+zNZXWpzGKBSN46OCNFgivbzlR9q+29yRz5i1gyOR8QVkrd9l2Vy1M7be21jGRuZuEPgjjHMaUawxd/8Aw9zjMTfNK/RGdzDFv+RUBYwfmdeOvRoFAVQAALAAWAA6AemPWAzPC3AdBl9jBCDJ+1fxSfkx8v0UAfLGmwYMAYMGDAGDBgwEKLKoVqJKkIBNIiozeqoWIH8/zsPQYm4MGAMGDBgDBgwYAwYMGAMGDBgDBgwYAwYMGAQ4MBwYAGMd2rUqtQSMKaSedbdwYlYyxyE+GRWTxKFPiNudrdca4HBfAYiPjirWJXOU1zKqgyMwiRth4iI9dz1NtsQs445krilJkxEksiBpKgj7OnRh1uPvPlva1rE3t0QYyHZZSxx0R7tFS8899KgXtMwF7c7AAD5ADATOC+CoMuUlSZqh95aiTeRydzubkLfpf6knfGnw3fBfAOYMN3wXwDmDDd8F8A5gw3fBfAOYMN3wXwDmDDd8F8A5gw3fBfAOYMN3wXwDmDDd8F8A5gw3fBfAOYMN3wXwDmDDd8F8B7ODHgnCY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60"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0138" y="3276278"/>
            <a:ext cx="740623" cy="66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AutoShape 14" descr="data:image/jpeg;base64,/9j/4AAQSkZJRgABAQAAAQABAAD/2wCEAAkGBhQSEBUUEBQVFBEUFBoZGBgWFxcUGhUXGBkXGhgXFxgeHCcfGBkkGRkXHy8iIycqLC0uHSA9NTIqNTIuLikBCQoKBQUFDQUFDSkYEhgpKSkpKSkpKSkpKSkpKSkpKSkpKSkpKSkpKSkpKSkpKSkpKSkpKSkpKSkpKSkpKSkpKf/AABEIAOEA4QMBIgACEQEDEQH/xAAcAAEAAwEBAQEBAAAAAAAAAAAABQYHBAMCAQj/xABLEAACAQMDAgMFBAYGCAILAAABAgMABBEFEiEGMRMiQQcUMlFhI0JxgRUzUmKRoQgkNENTchYXVGOCkrHRosEYJURlc5Skw9Lj8f/EABQBAQAAAAAAAAAAAAAAAAAAAAD/xAAUEQEAAAAAAAAAAAAAAAAAAAAA/9oADAMBAAIRAxEAPwDcaUpQKUpQKUpQKUpQKUpQKUpQKUpQKUpQKUpQKUpQKUpQKUpQKUpQKUpQKUpQKUpQKUpQKUpQKUpQKUpQK59Q1COCJpZ3WOJBlmY4AH1P48V6TzqilnYKijJZiFAHzJPAFZn1p1ta3UkESrJcWMd3GbqaJDLFkIzRxDbky+fYzbM4C+ucUGhaPrcN3Cs1tIssTdmX/oQeVYeoIBFd1ZD0z0AJLmW6jnuoFm95aSWGTwUaRbx1iZFAwU2I7FG3DDJz6mxdP+0tfBgF/HPCZAqrcvFttp2PCOrgkJ4gAcBgoGe+OaC+UpSgUpUL1J1laWAU3k6xb87QQzM2O5CqC2Bkc4xQTVKyLqbqm51gtHoMziC3MTTyRFopX8UvxGGKHCKhJG4bicenPR0+NXWBwNQt2toiCtxdQyLKAN6vFMrkGNlIBO/cfMuGxxQarSq701rtw8sltfxJHdRKHDRFjFPExIEke7lSGG0qxJB57GrFQKUpQKUpQKUpQKUpQKUpQKUqH6u10WdjcXBxmKJiufV+yL+blR+dBJXV2kalpXVEHdnYKB+Z4qPs+rrKVxHDd20kjfCiTxOzcZ4UMSeATWRXfTduthd3GoRLcTxmDx7iUyeI083u8jKiqRsiSOeNRjBJz5QAAfXqnpGwkgnkjjSFkjMGnxwr9rcyxHmbZH55i8g8MMQQFBcnzAqG3V5+8Lu2bhvxu25Gducbsd8Z4zWGdOay11KthrUapdBUCPdGPbHDsVQI4ZCVN27Y8xBPmJxhdpuOt+zq2u5vAtYoLSO2aN5JobeMTPIQWWJJMDZtXY7HzE717YOQ0bNQN/1M250tIGuWiOJW3pDFE23dtaR/ibBGQgbb97HAMB1F7NWltpgL2/nnEbGEPcKiiUK2zIREU5YgEt6diKjenekp7C2jF/ax36R5YmOSS4kjZnaRmW3lGxsHb5o8OT91jQeHXHUkkltDNeWavYQ3KtcrDcxXCsuGRFONu4CR42KkYJC8jvXfaLAXD6ZFJBMp8f3KaCS1iuNq7C8SsgVZtjABkJGdu9ezD16416wk0O6EE9usbQsEVNv6z4lTwxgqxfA5GRnJ7VO9I9YxXWmx3cjrGuz7VnYKEdfK+5iAB5vXgcigr/6Wt3tJ4LrxmiuJWeKKMP41xFc5n8NFHmyrtKjAEBQuCQK89KRbTR5I7+zFvA0YQRhxJLcyupXCxDKpI+2PagJwSc4xUn0nabtRupNxe3WONrXK7Si3e+e44Kg+aTaeecAD0qJ9omnC2S2u3mjN+t7CFlm8kYDblZFjL/ZwBWLEBs+UFmJGaCW0mTWILeJZILOcpEinFzKkjFVALMzQlM5GTgn6VD33t8tIJGiuba8inQ4dCkJ2t6gHxhkfI45GDUmupsXVLW9e/vRztQxJbxiQY3z+EmFiA5VSzSN90nuJ3R+kI4ZveZXee9MZjaeRj8BbeUSMHZGm7sFGQPU8khT5v6QmmhNyrcM2PgEagg/Ikvt4+hP0zUX051oBqjXerpFbe9RiK1LOpa3SNjmKUfFEX8TcWbaAQRwDgab1F0zBfReFdJvjyDjJUnBBxuHmAJC5wRnAqCtrmCziez1Lw1t1z4cswXwp4SSVSRmG0zLyrBuXwG5LHAcum9Ne/vLNeyP48Uhhhe3aW1KxId6SBlb7QyK6tnLKAQFwdxPxZ6ElvPew2MUkkXusKSR+MwMs8rS5YzSE7WWFlLEEnayYGQBX17HNStmsPBt+Ghdg6kklgWIjlGfuOiryOMhq67tbqK9khi2xx303irc7TL4ZjtoYzF4eNolPg71Zzt27uCQAQ59P1GWHV8al4UTz2yx23hFjExWRzJGXdVZpuYiBgAjsM1eqxb2i6xDq0tvZWa3Fz7tcK1xcwLuEcfKPt2jDueWBAxlfLnJAlbPq19K8Hx7n37SpZTEJ2BE9pJgMI5/Vxt3HBAYY9BgENUpUVpfVVpckC3uYJWIztSVGbGM8oDuHHzFStApSlApSlApSlApSlBU/aZ1uNLsTKAGmdvDiU8jeQTuYZB2qASceuBxnNZtb6He63Z+a9udzrllLWz2hkXDCN/AkLoMhSA8eQfQkZqxe17S01C8sNPUH3hnaVnBOIrYAiQlexZig2kjumMjJrsm0owtKtjbgNbobaSGLaGntpYg1vONxUM6SFgSSP7/kkDIQnTGtLdTadNcw3CiddswlRjbzTrC8UVyr4KlmG+PaxBJeM4O0MfLQ9Gg90t7nUNUuIXuEHhpG8dqzwrhUjYIhkl8u3ODjLfPk27pRI5dMjs8+BdWaQeNHInmilhZJBIUyAyM8ZdXB2kHP0qw32hh2aa2dYbmVURpwglbwlJO1Ax2gnJwSCM4JDYFBnmn9A6XPJdkQs9mYlb3iQzo0Ui7hJskkwXG0LJuG5Qcg8ECrH7GQW0eGVyzSzF2dmJJYoxhQ8/KKKNfyqH9pXR7DTwvvl9M7zwoI2lQm43yBTHtCqmQpLDPHkyfnVis9Tu7e3jSLS38ONFVUW5tyyqowByQCQB6E/nQW6lRmgdQxXkRkhLAqxV0dSkkTjukiHlGHyNSdBHzdO2zyGV7eBpSCpdokZypyCCxGSCCePrVD1n2ae6sZtNuY7UGQv7vchXtjLtYBkB/VsATjAOAOOBiprqr2kC0maGG0ubx41DSmBNywhgSokYZ2sVG7BHbBqodN6pYarHLeajGZphcJGInzi2hnmWGAINwVlycvJgHIbjgZCziw15+XudPiP7McUsi4+eX5z34rt0HoqRZUuNSuje3Ma4j3RpHHATjc0cajG/jG/vj5VWeh+s4YrxraMhdPnmeO0BmSUxzRLGZEXazBYXL5jG49vTcANA6j0p7m2eKK4ktnbGJYsbl55x6jP0IP1oO63tkjXbGqovyUBRz9BxXpmsmvOhtWhBKTyXg+6Fv7y1fjPJDSMhJ4+8MH5jkQN1fXltn3+DUIFHaQ6pdmMny+XfHHKoOCWyxUYVucjFBvGaVkWkWNxOgmtZb91xhvA1eG6X54HjRkB8Y4O3HY/Ou+WK+hJKzayiFcnfDp98cr8vDLFeD22849eBQXPqDpGC7Ku/iRzopCTwO0M0YPcK69xyfK2RyeKrerezCecFW1e/8ADwV27lGVbuHKBQ/5iuKHqmWJwJtWjj5AC3umS22d2doZjJEpI9SuBx8qmLTqC/kUNbHTL1QBu8C4kQnnB2+V1AznufTHNBy9LezSbT4nhtb0JFJL4hb3ZGm+FV2iRnMe3jIzGcZNdt37NY5Svj3FxPHlTKk3hP4+zOzewjDABiTgEDk8DNen+m1xG2LrTLxO3mgCXieuf1Z34yOPLnkZC12aZ7QLC4fZFdR+IfuPmF8jPGyQK2eM4x2+lBAar7DtMmJZI3t3xwYZGAB9GCtkA8egH8eah3stb0jzRS/pWyXJZH4nUeuCdznHpgv/AJRWsUoIHpHrS31GHxLdvMOHjbiSNvUMv/mODU9Wd+0nodipv9MzBqMILFosKZ07urjGHfHIz37HPGJn2b9brqdksvAnTyTIPuuB8QH7LDzD8xkkGgtdKUoFKUoFKUNBnnR0Bm17VblhjwvBto+QeAoZ8eoyURv+L1xVo13TZQ63Npg3Ea7WjY7VuIs5MRb7rg8o/wB0kg+Vmqs+zG32XusKSCf0gz8egk3OOPzx+RrQaCp3WlWWq8uHS5gyjbWaC4gznMb7TnawzgHKsDlc5zUTD7P76zbGmakwt8YEF0nvCxj0CPnIUYACgDHzNWzWOmorhlkJeK4QYSaFvDkVc5255DpnnY4ZfpXEZtQtwAY4r5c43IwtZsc8lGzE57dnj/D0AUHVTeRXyPq9+kKwEPav7mZLV3ZSHLsrDbIo3qFcg8gqfQycl1JdsptpdQvjnhkZtLtFHzMiqskvbPlL8HjHFWkdf2y4968WzYkAC6ieFSTjtLzEcbsHDnHNTllqMUy7oZElX9qNlcc8jkEigq3R3Sd1b3DTXU0TboRGVj8V3fDbkaaaRsytGu9FbaCQ5zjAFevtE6qezhiELKss0u0M7QoAijc53TOkYbGAATznt8rbmvG5so5ABIiOB23KGx+GRQZLZdRPbpeQSMXnvWWZLhWi2ZuF8IRGSNtsbhYJTGc4OPQ4DWrU+iI5buNdrw2sNoAhhIjRJEmDplcbW2Y3hWBXPJBqF1KGytLy/t9SiSKxvxE8T7NsZZI9kiblHkkDDxB2PJP4+2iaXA8a2VtrMc1nt2+AvuzTNEeDH4qEMqnOCdm7ngig5OqtOvrmCG3t7zTpXjnjeIqPBlZohuXCiRlUrtZjsHIHAXBBs+k9Y3MyiQ6fIsA3LIRLG0qyRsY5QsA+NVkVxkNuIXhSSAYTqDWrSCUx6Slml6V+0nSKI+7w+U87QDK7KAEiBJOBkYFcOi2U11IloLmXwEkeS5jUod0Upkkb3maMY8eeWTIijfCRhs5PNBqVrcrIiuhyjqGU4IyGGRweRx6GvWviGFUUKgCqoAAAAAAGAABwAB6V90FV1T2cWsknjQB7O54+2tW8Fjj0ZR5HB9crkj1rx8HVrVfK0GpIM8OPc5/XC7xuibHHJVc81cKUFS072mWrOIrrfY3B/urtfBz3+Fz5HGRwQeeKk77o+xuOZbW3cnnd4abu+chwNw5+RqQ1HS4riMx3EaSxnusih1z6HBHf61WZPZwkSkabc3FickhY3MsO4nOTBIWXH0UrQSKdFQouIZLqHv8ABdXBAyckKjuyLz8lqM1DoKWRdrXYnUY2i9tLa7xg5OSFjJz+Oe3NeQ1/UbEgahALu24zc2aneg9WmtjkkdyWj4AHb0q36fqEc8SywOskTjKspyCPof5UGev0LewZNo0UZBJAtZ57VTyNubeUTwH18vl/zV9RdcX9n5b+2aRBjMm0QNg47OGe2c+gHixk8eXPFaRXzJGGBDAFSMEEZBB7gj1FBEXV5PcWitZDwZZQMG4UqYQc5cx/eYei5wSRzjvSL6xTRtWspYiVs7uJbObPIDxKq28jHPxEBVJ9AHPrVt0mL3O691B/q0qNJbqf7koVEsCn9jDq6L6DxAPKoxwe1zRTc6RcBc+JEomTHcGI7jjnvs3j8/XsQuVKgOg9e99022uDyzxDf9ZEJST8t6tU/QKUpQKUoaDM+lb9Yup9UtwABNHBJnt50ijJA+ZPjO3/AAmtMrMNBs2kjvtQiBaVdTkmiAz9pFbAwlBkZDPEZ1HOAWXtyK0mzu1ljSSNg0cih1YdmVgCpH0IINB7UpSgYqEueibGQ7mtIN5++sao/bHxqA3bjv2qbpQQFx0ZE2Ck15EQcjZeXOOBjGxpGTb9NvpXiel7lQoh1O6ABziWO1myM5wT4Kv/AOLOPlVlpQRFportE8d+8V4jNkBoFQBcfCy7mV+ec4FQi+yqwE4YWlr4Gz4TGxfxNwIbf4m0pt427M59fSrlSgpdx7PUSZjZW+nRQyJiTxbRp2LZbhVEqKqYI4H/AGr2g6YvYlCW11Z20YydkGnbFye5wbk8/hVupQVuHRL/AB59QUn920jUfwLt/wBa+/0Le/7f/wDTRf8AerDSggY9Fu/v374I+5BAjA/MFlcfxU0bpmRhiS/vGGc8G3iI7+sUCE9+xJFT1KDwsrTw0CBnfH3pGLsfqSf/AOV70pQKotlqLWWp3drFbSypMqXcaRNbjbvzHOR4sqYUyKpwM8sx4yM3qqh1VEI9RsJvMFm8azkKsVOJozJHgggg74e64xnvwKCTm6tjjYieG5iA++YHkj9O8kQdV7j4iBUhpuswXALW80coHfw3V9v0bB8p4PB+RrhXRZ4z9hduUz8FwgnABI4VwUl7buXdjyPQYPBq2kNIytPZxTsvAlgk8Kde+ChbYU7L2myPTOKDt6icJLZyH0utnCgkiWKVNuT8I3lGOP2amZogylWGVYEEfMHgj+FUS9Y7oc3UjLHeW7mG6i2zIGkEI2OFUyJ4sqDcQ47+er9QZt7FQYI72wf47O8cD6xv8B7DOSjnOB3HArSaoXT0Yi6i1FEOBNb28rLgcuuU3DjPqSfmWP0q+0ClKUCuHXNR93tZpj/cwvJ2z8CFu3r2rurOva11Zb+6vYLMDeXJjjCKpkKh5UDFscKdu7AJBJxigsHs3sPB0mzX1Nujngg7pR4jZz67nOa/dDY2ty9m5HhMDLant5M/awD/AOEzKR+46j7pqwwxBVCqMKoAA+QHAH8K4Nd0VbmLbkpKp3RSr8UMgBCuvz74K9mBIPBNBJUqsWPV4hAj1TZazrx4jHZBMBx4kUp8oz/hsQ4+XYnobr2xyFjuY53IOEtz7y5xj7sW4+o70E/ULd9YWySNErtNOnxRQI87rnOA4jU+HzxlyoGRkio17W8vz9qXsbL1jVh7zOPTfIpxbr28qEv3BIzgWHS9JitohFbxrHGvZVGOfUn1Zj6sck+poIyLrSDeiTLNbPI21PeIniVj6ASY8PcTwFLbifTkZnq8bq0SVGjlVXjdSrKwyGU8EEeoqu6XI1hMlpMzSW8pItpXJYoQM+7Sse5xkxsTlgCDyoLBaKUpQKUpQKUqu6rfS3EzWto/hhMe8TrgtEG5WKLII8dhzkghFIJBLLQSOpdRW1ucTzxRseys4Dt/lT4m/IGmmdRW1ySLeeKVlGWVHVmQH9tAdyHPGCBzTR+n4LVcQRqpPxN3eQ+rSSHzOx+bE18a303BdAeKv2ifq5UOyWE8eaKQeZTkDjsccgjiglKVX9L1WWKUW16QXYnwJ8BVuFGTtYAAJcBRkqAAwBK8bgtgoFVb2mIw0yaWMfa2xS4jON2HgkWQEj5YU5+hNWmuXVLATwSwt8MsbIcjPDqVPHrwaCKSa+VFcG2ulPJEaPasUI48MvLIpbPPmKgj1Heu/SNciuVPhkh0wJI3GySInPlkQ8jscHscZBI5qudCa8Ro9s0iSSNEDBIIh4rIYWaIsVU7mGEU4UMx3A4r31LWNPlkVpnaGZVO2RlntJEQ8kM7KhVOMkP5eORQdvXD7bJ3AyY5IZBntujnidc49Nyip+qzP0nbXVswWaaQSRlRMtzK5GQo3IQ+34kUlQNpI5HevCPq9mg8FArapnwmiGSIpRkGaQDlLfAMoJ+JcAZYgUEP01erN1JqDKARHbRRBvntbEmDjsJAyHHqn8NFrOr61TTtV0racRS28lkzsACWGySLe2Mszy/hySc8mtFoFKUoMx686purm+XStIfw59pa4m5HhJtBADjJQ4YZYDOWQAg5qEl9mtrYajpMMW6a5luXmkldsErboJOwPlG7zAc5wck1z+xXUi2qXUsvxX8bzxEgZcLO4YccKQc+X6fhUrpGpyXHU0KXQVZrOykRtwCCSXcQZIB3IeN1cDPC7vrQa5SlKD8ZQRg8g15W1okYxGiouc4UBRn54HrwK9qUClKUCuLWNJS5haKXO1sYKnDIykFXQ/ddWAYH5gV20oIPp/VnLvbXRHvUIByMAXEROFnVR8OSCGX7rcdipM5UbrWhpcKuS0csZJimjwJImPBKkgjBHBUghhwQai7fqtoGEWpqIX7LOM+7zAfe3/3DfNJDxkYZqCzUrzguFdQyMGU9ipDA+nBHB5qP1Xqa3t2VJZB4rnCRIDJK57+WJAXIx3OMD1IoPjqfWTbwfZANcynw4EP35WB25/cXBdj6KrV0aHpAtoFiDFyMl3b4pJGJZ5G+rMSfpnHaozQ7CWaY3l5H4cmCkEJYP4ERxuZiOPGkIycEgKFXPxE2KgUpSg4Nb0dbmExuSpyGR1wHjkUhkkQnsysAf5HgmuXp3WHk8SG4AW6t2CyAAhXVsmOaPk+R1BOMnawdeduTM1Ea1oZlZZYH8G7jBCSY3AqcExypkCSMkA47g8gg0EvQ1Vv9Po4PLqSNZyD1cF4ZPrDOo2sORw21h+zXlP7SbeRWGnh7642nbHAjFc448SUgJGucZJOeeAe1BHdK6lLby6gotp5oBqMzBozGxUusTuvhs6sRuZj5d3fGOKtmm9SW9wxSKQeKvxRuGilXjPmicK68fNfnUL7LpfE02OckM91JLO+OweSVyyjk4C/D+XpVj1LSobhDHcRJLGfuyKHGfngjv9aCGtryVHO3TpEkkI3ustt4ROSS2fFDk+ZufCBJxnjkfVjGItUuFxj3mCKUfvPEWil/HCG2+Z83ywK6V6aVIvDtpZrf7TfuRxK3whdv26yAJtCgKBgbRjFRNzpXu17ZSmaWWSWSSB3lYElXgkmACqFjQb7dfKiLkkH05CJ9tIZLa0uYkEkttqEEiryS/wAWEUAZJZ9nH0qe6M6+t9RUiLdHcRqDLBICrxk/iBuXPG4fTOM4r09oMbfo6Z4xmSALcJ2+K3dZh6H/AA8fXNV7r/T0kt11fTmjN1aZkEkZDCeFMiWJyp8wChu+SNpHGTgNDpWY/wCv6w/3n/K3/wCNKCp6RocsElzbW39v0i5a5tFIObi1lAEkRI5bcmz0zlsA85XQ47e11iKO9s28K+iXEcw/WW7jkxSpnDL5mVlbIIdsYzmvn2h9MzF4tQ04D3617rz/AFmHktCQPiPfA78nHOCKZDqJeQ6voIBlIP6QsSw3E5yWCYzuzuO9eSeQCS6kNM0zqj7Rbe9UW94fhBP2dxg43W7n4s9/DOHHqMeY2Cqvo2tWOt2ZICyxnG+J8b4m9NwByrcEhgfwNBY3tmP6s3vtuO0U7iOdBx5Y58bZQPQSgH5yGgtFKiNG6pguWMakx3CjzwSjw5o+M8oe45+JcqfQmpegUpSgUpSgV+MoIwRkHuPnX7Sgrs/s9092ZjaQhnGG2L4YYHvuCkBs+ue9SGjdN21opFrBFCD32IFLdz5m7t39TUlSgUpSgUpSgUpSgV+V+0oMq6d1VreFrf36K3SG7ukA9zeRyBcTff8AFKbSTnGwEYx9TLRdXbSV/S9iPUe82zRNjtwfeYlYZ+QzXvpOvG2uL+EwTzlbwuDBHvG2WGGQBiWGGyzD0HAqT/0zO7HuGobf2vBTH4Y8Td/Kg47bquQ5KXWlXCDjK3DQ7mwO5BlCd8483pzXnq+oTSizaVLcIb+La0Nw1wDjf2JhTJyGzjtj+Hj1F15aRGI3ljckyOI032yMST6LubJ/BcnngGvlOiYr6RJZ7CGzhRtwULGLiY4wnivH+rjwTmMMxJxkgAghKX+om/drW0b7BW23U6kgAA+a3hYYzKRwzA4QH9ogDz9oDiHS5Le3VFaaJ4I0PkRVMbeI3HwqkKyP/wAIHrVgnnhtLcs2yG3hT0AVUUcAKoH4AADngAVmXtH1iRbJ5ZUK3t8rWtpbkZeKCRl8Usuf1siBN37JaNfQlg/njdSt+/8AR4h/xP5tSg2Osb9rOgS6dcrrGnHw2DBbhQPK244DuOxVjhWHzKkc8jZK5dU01LiGSGUbo5EKsOOxGPX19R9aDHrOza4kGpaIRbaiYhJPZScJcI3JdO29XbHIwN3co+au/Q/tOhviYZlNtfpxJBJ5TuHfw84J/wApAYfLHJoPQ9ssN6+jahvWSCR5LG4Q+HImdzHw3HZXUl9pypO8EHtU51f0ujk/pdD5ceFqlsuxowPhF1Go8uDgbwCuCOYzzQaJrPT1vdqouIw+w5RssjxnjmORSHQ8DlSKiGs760OYZDfW47xTbVuFAH91MAFl/CUAn9uqPB1pqWj4/SK/pDTj8F3CQzAMfKWbsSfkxHJ4c+uk9OdXWt9GHtJkk4yVzh07cOnde/4UH5onVtvdMUjYpOo88EqmKZP80bc4/eGR9amaj9X0GC6QLcxJIBypYeZD+1G480bfvKQfrUINFvrT+xzi6hAH2F2TvwPSO5UZHH+Ir/j60FrpVaXrMxqPfbS5tjg5Ij96jHPfxIN+Af3gv1A4zJ6R1JbXQza3EU2BkiN1YgfvKDlfzFBJUpSgUpSgUpSgUpSgUpX4zADJ4A/lQftKr1317Zo/hpMJ5ufsrYG5k475WMNtx82wBXwt9f3I+yhSyQg4e5ImlGRwRBG+0f8AFLkfsmg4k1WK01S894eOKOW3t5w7lUGV8WFwWJGWwkeMDt+VdKdSz3Zxp8BEJH9quA0cfOOYoSBJPgZ77FJHxYro03omBH8afN1d+s84V2B/3a4CQr6YQD6571YKCF0bpeOBzM7NPduMNPLgvjvsQABYo/3UAHAzk81IanqkVvE0s7rHGvdmOPwA9SSeAByTwMmo/WeqEhkEEatPeMu5II8Zxz5pHPlij4PmY+hwGPBrdzelJwJ/6/qvxR20IHhWfl4clsCMeYDxZTvbPkABxQfWua6kUPv+q5jgRla1tDjeZFyUkkHrOe4TO2McnzAkVT2d6bc6vqP6Wvl220ZIto8kqGHlGwH7q4JLcZf8CBC9JdN3Gu6nLNqj+Jb2rlCI2+yZ1OBFEQceHgbiV5Ixz5sjfYLdUUKihUUYCqAoA+QA4AoPvFftKUClKUGfe1roNryFbq0yuoWvnjKfE6qd2wEc7gcsn73HrkSHs165TU7PL4FzF5J0OB5sfGF/Ybn8ww9KuNZX170FcQXX6U0bIugczQjkTA43EL97P3l9e4ww5C13fRHhsZNNlNo55MWN9rLk5IkgyAueRujKnknmqH1J0hbPJ4l3FJpF2ORd22ZLRzyNxdQvhEk5O8Rk/tGrf0T7Vba/+yk/q16DtaCQ4O4EjEZIG88fDjcPl61dWUEYPINBkljruuaeMzRJqtkFys0DguV5IYEZZuO+Ub083qZ3SPbfpszBJHe2k7FZ0K7WGQQWGVHb1I/jxUvc9BRoxfT5HsJScnwMeE5/3lu32bfiArfXHFQfUvTEkw/9Yafb345zNat7tOACPuO3J2gcCU8jGMUF/trlJFDxsro3ZlIYH8CODUbq/SNndHdc20Mr8edkXfx28/xfzrJ9G6Wtbe5H6P1W406YkM1teRFN3IIQq5jWQduxbj1Per5q0mrBvIqFeQDbGJzj0LRXHh4OSfhmPA7D1DrToNY2Btry/gUdkW48ZPT7lwso+Z/M/THoNJ1FPgvoZMLjE9oOW9CWilTH8COTxVbl67vIj9sbeMccXVreWI+7k+MGniONwHDfPNSdh19PJytmk6+Yk2d7bXPkXALBWMZbnjAH8+KDuSXVkI3R2EwAOdslxbknnAUGOUD05J557V8/6Qaioy+mbjngRXkL/md6xgflmvuPrpcqJLPUIyfnaSS7fxMO8fwzRfaPZbipklVgSCHtrqPBHcEtEAD9KDlm68niB8fStQBz2hWG6GD25SXv39OK5/8AWl/7q1j/AOT/AP2VYtM6ptrh9kMm98E42OOBjnJUD1FStBULDrC+mXcmlTpkcePNDDzjIBU5cdx90+te5utWkwVgsbcEc+JNNcMpyecJEikHjjd+fpVozX7QVb9AahJ+v1Hw1I5W1to48ZHIEkplb8GwD/5fv+rm1fBuvGvGBzm5mklHp/d5EQ554T1NSF/1jZQ5E13bow+6ZU3H04TO4nPyFcR63V/7LbXdzngMkJiTOWH6ycxqRle6kjkUE7ZWEcKBIY0jQdlRQijgDsAB2AH5V0VV3n1KUFiLaxiAyS5a7kGMkkgGONOP3n9agLu/s5XKNNdavMO8MB3QjPfesey3CjtiVmI+poLLc9c2+8x2u+8mBwUtgJQh5/WS5EUXPHnYVGavqcyoJNSuEsIDwsFu3iTTH9jxioYsf2YUDfv1+2enajMgjAg0q1CgKkG2edR6qGwIYvxVWPyx3qb0jpO3t28RVMlxjBnmYzTMO2PEbJC/urhfpQV3S9HnnQpbxtpdk53Mf/bbgsDlmYkmAnjzNuk4+7VW9qmsi0jj0nSkxcXZHilc+Iwc4G6TOWkkOdzMSduc/FmtF616xh021aaYgtg+HHkBpX4GFBPIBIJI7Dmqh7KehZVkfU9SBN/cElVcFWhVsg5H3WYYAXHlUAcZIAW7oTpRdOsYrdcFgN0jDOHkbG8jPp6D6AVYKUoFKUoFKUoFKUoKd1v7LrTUvO4MN0MYnj4bjsHHZwOO/IwMEVVbXV9Y0YYvov0jYrx4sJ3SRKPVsgMeP28/561ulBX+luvLPUFzazBnxkxt5ZF/FDzj6jI+tWCqZ1J7J7G7kEoV7a4Bz4tswibPzIwVJz64z9ard8uv6YB4LpqlspPxITOFGOGwQzHvgguc9x2FBp99p0UybJ40ljP3ZFV1/wCVgRUEns/tY8+6+Nak/wCzzyxqO/8AdbjF6k8p61WNC9vVlKdl4klnNnBEgLoCf3lG4enxKo5rQdN1aG4TfbyxyofvRsrj+IPBoK/+gdRi/UagsoHZLq2RsjsN0kLRsSBznBJIqOvNKuTxc6Tp12Mlt0bopOB/hzQ43nn7+Oe/qb5SgzQ2FuSFl0a+gYHP9XYBE9RsaC4HHbhVwD/GvI6jZJIfEn1u2buFlN+wIOR5QVkyOO5/I1qFKDLZtZsyfLqmrIMdlinI/HzWjH+dfsWt2Sg7tT1aT5AxTj+G21Xv9f5VqNKDMILm3LbivUMm70Pv6Kc+vkKgflgV+R6VAx8mh3kxDbiLyaMrnnkeNcuGPJ4xWoYpQUiwsr9P7Hp+nWK9vM5dsE5+CGNV/Fd/f1NSK6LqEn6+/SMHGVtbZUx3zh5mlPPHO0YqzUoK23s+tHINysl0ynINzLLOM5zxGzeGPlwo4/Op+2tUjUJGqoi9lUBVH4AcCvuSQKCWICgZJPAAHck+gqk9Ue2LT7LK+L7xMM/ZwYkwRxhnztXnvzkfKgvFUTrL2s29ofBtv65fM21YYsvhjnG8qDznA2jLfQd6zm+6r1rXhssoWt7NmKsyEqrA5yJJzjcAMgqmM55ByBWlezn2WwaXHuOJbtl88pHC/NIhjKp9e7evoAER0Z7Prie5XUtacvdZ3QwH4LbnKnGSAR3Cj4TySW7adSlApSlApSlApSlApSlApSlApSlBFa10ta3akXVvFLn1ZQWH4P8AEv5Gs81P+j5b7/EsLme1kByM/aBeMYUgq6+vJY961ilBkCaP1NZEeDPDfRjGFkZSSOPiaTY3Yekh7n1qQj9omrwYF7o0jnIBa1YuORnhVEmf+bA/GtPpQZa39IK0QD3i1vYnPoY48d/QtIpP8K4rj+kjaBvs7a4ZfmxjQ/wDN/1rX8VGXHTFpIu2S1t3X5NDGw/gVoM8X+kbp+OYLzP+SE/z8ave2/pDaaxO5bmPHq0aHP4bZG/nVvn9nunOpU2Nrg/swRofnwyqCPyNcn+qvS/9ih/gf+9BBN7fdMx8U5+nhHn+dcLf0jdPxxDeZ/yQj/71Wv8A1V6X/sUP8D/3rotvZzpsYIWxtjn9qJJP4FgcflQZtd/0k17QWLMxHG+YDDenlVDuH5ivI9a9R3+BaWnuyMeH8LZkEerznaRweVA/jitn0/SoYF2W8UcKfsxosY/goArqoMST2LajekNq2oEjvsUtNjAAGM7UQ9+wP55OLv0/7HNNtMEQeM4+/cHxT/y4Cf8Ahz/KrtSg+Y4woAUAADAAGAAOwA9BX1SlApSlApSlApSlApSlApSlApSlApSlApSlApSlApSlApSlApSlApSlApSlApSlApSlApSlApSlApSlApSlApSlApSlApSlApSlApSlApSlApSlApSlApSlApSlApSlApSlApSlB//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63"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4258" y="3251400"/>
            <a:ext cx="707285" cy="707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à coins arrondis 13"/>
          <p:cNvSpPr/>
          <p:nvPr/>
        </p:nvSpPr>
        <p:spPr>
          <a:xfrm>
            <a:off x="4375874" y="2695336"/>
            <a:ext cx="1089153" cy="364918"/>
          </a:xfrm>
          <a:prstGeom prst="roundRect">
            <a:avLst/>
          </a:prstGeom>
          <a:solidFill>
            <a:schemeClr val="bg1"/>
          </a:solidFill>
          <a:ln w="1270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Rectangle à coins arrondis 119"/>
          <p:cNvSpPr/>
          <p:nvPr/>
        </p:nvSpPr>
        <p:spPr>
          <a:xfrm>
            <a:off x="5822989" y="2695336"/>
            <a:ext cx="1089153" cy="364918"/>
          </a:xfrm>
          <a:prstGeom prst="roundRect">
            <a:avLst/>
          </a:prstGeom>
          <a:solidFill>
            <a:schemeClr val="bg1"/>
          </a:solidFill>
          <a:ln w="1270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Rectangle à coins arrondis 120"/>
          <p:cNvSpPr/>
          <p:nvPr/>
        </p:nvSpPr>
        <p:spPr>
          <a:xfrm>
            <a:off x="4375872" y="3939616"/>
            <a:ext cx="1089153" cy="364918"/>
          </a:xfrm>
          <a:prstGeom prst="roundRect">
            <a:avLst/>
          </a:prstGeom>
          <a:solidFill>
            <a:schemeClr val="bg1"/>
          </a:solidFill>
          <a:ln w="1270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Rectangle à coins arrondis 121"/>
          <p:cNvSpPr/>
          <p:nvPr/>
        </p:nvSpPr>
        <p:spPr>
          <a:xfrm>
            <a:off x="5822987" y="3939616"/>
            <a:ext cx="1089153" cy="364918"/>
          </a:xfrm>
          <a:prstGeom prst="roundRect">
            <a:avLst/>
          </a:prstGeom>
          <a:solidFill>
            <a:schemeClr val="bg1"/>
          </a:solidFill>
          <a:ln w="1270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64" name="Picture 1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4431" r="5559"/>
          <a:stretch/>
        </p:blipFill>
        <p:spPr bwMode="auto">
          <a:xfrm>
            <a:off x="3541855" y="8403158"/>
            <a:ext cx="935234" cy="476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4564" y="8306751"/>
            <a:ext cx="966688" cy="66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1085" y="9298998"/>
            <a:ext cx="626647" cy="782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8" name="Picture 20"/>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5503" b="2096"/>
          <a:stretch/>
        </p:blipFill>
        <p:spPr bwMode="auto">
          <a:xfrm>
            <a:off x="1194581" y="9280400"/>
            <a:ext cx="867024" cy="80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1" name="Picture 2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2224" b="7137"/>
          <a:stretch/>
        </p:blipFill>
        <p:spPr bwMode="auto">
          <a:xfrm>
            <a:off x="3252041" y="9439149"/>
            <a:ext cx="622808" cy="50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2" name="Picture 24"/>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15382" b="14991"/>
          <a:stretch/>
        </p:blipFill>
        <p:spPr bwMode="auto">
          <a:xfrm>
            <a:off x="4083980" y="9439149"/>
            <a:ext cx="1040109" cy="475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5" name="Picture 27"/>
          <p:cNvPicPr>
            <a:picLocks noChangeAspect="1" noChangeArrowheads="1"/>
          </p:cNvPicPr>
          <p:nvPr/>
        </p:nvPicPr>
        <p:blipFill rotWithShape="1">
          <a:blip r:embed="rId14">
            <a:extLst>
              <a:ext uri="{28A0092B-C50C-407E-A947-70E740481C1C}">
                <a14:useLocalDpi xmlns:a14="http://schemas.microsoft.com/office/drawing/2010/main" val="0"/>
              </a:ext>
            </a:extLst>
          </a:blip>
          <a:srcRect t="17855" b="16224"/>
          <a:stretch/>
        </p:blipFill>
        <p:spPr bwMode="auto">
          <a:xfrm>
            <a:off x="1270310" y="8278887"/>
            <a:ext cx="1139117" cy="57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AutoShape 29" descr="data:image/jpeg;base64,/9j/4AAQSkZJRgABAQAAAQABAAD/2wCEAAkGBxQHBhUUBxIWFhUWGR8YFxcYGR8gHhwiHCAbGxwiGh8gJTQjGxopIB4fJTEtMS4tLi4uICs0ODMsQystLy0BCgoKBQUFDgUFDisZExkrKysrKysrKysrKysrKysrKysrKysrKysrKysrKysrKysrKysrKysrKysrKysrKysrK//AABEIAOEA4QMBIgACEQEDEQH/xAAbAAEBAAMBAQEAAAAAAAAAAAAABgQFBwMCAf/EAEgQAAIBAwMCBAMFBAQJDQAAAAECAwAEEQUSIQYxEyJBUQcyYRQVI3GBFjNCYlJykbEkNUNTgqGis8EIJTRUVWNzkpOUstLw/8QAFAEBAAAAAAAAAAAAAAAAAAAAAP/EABQRAQAAAAAAAAAAAAAAAAAAAAD/2gAMAwEAAhEDEQA/AO40pSgUpSgVi6pqMWk2LTalIscacs7HAHoP1J4A9TWt6w6ni6T0Yz32Wydkca/NI5ztUe3Y8+gH6VO9PdHy6xdi968PiynzRWh5ht88YC5Ku+3GSRwfcgGg/LnrW91jH7E6a8iMARc3P4UeGwcqpw0iYIOQfQ4B719x6Xr18v8AhuoWlt5s5ggMhxg8fi4GM4+vHf0N5SglPuK9gtt13rUw2rl28C2VeB5jzGdq+vJOPep63ku9Z1Db0v1JDLtGWjaCBmwCMnyAEpzjIAx781UfELR5dd6YeLTdpfcjbGYqsgRgzIxHowGPb++tdrMsmsaGqW+nyxXOVEe5U2wMGHn8RWxsXG7y8sOMc4oMdNQ13SkzqNpaXi5Gfs0pRwPMTxIAGPbAA/tySNxpXXFpf6l9nnZre57eBcLsfJ7bSfK+fTaTnuKpawdV0eDWIduqQpKByNyglT7qe6tz3GDQZ1KkFmk6LuMahJJLYu3lmkYs9szHhZWPLW5JwHOSnZiRgiuByOKD9pSlApSlApSlApSlApSlApSlApSlApSlApSlArG1K+j0zT5Jr5tscal3b2CjJ4HJP07msmofUb0ddagtto7q1pBKrXku04Zo2V0hjPAbJXLEZwMe9B9dPaXJ1NqMeo9TxBDHk2UB/wAkjfxyj1nYY47LgcA9ralKBSlKBSlKBSlKD4miE8RWYAqwIIPYg8EH6VH6FeJ0fdPY6vMFhVDLaSyEKBECFaIse7RkjvyVYexredUdQR9OaX4twC7MwjiiX5pHbhUX6k/2AE1qrfpdta1CC76vCPLCCYrdQDFCW25JJGZZPKOSdo9FyNxDU2XVd/1ixPSFutvbdvtV2py3HeKNTzg+pJHvjtWdF0LLNMr6tq2oSMAARHL4KH38kY45J9c4wMnFWlKCZ/YqP/reof8AvZ//AL0k0e/0+Bvue/8AFbHlS9jVhnn+OEIyg/UN24FU1KCXsurGh1RLbqO3e3lc7UkGWt5GwWCpLgYchT5WAPGBnjNRXhfWceoWjRXyLJG4wyMMgj6g1zbqDSNQ0mTw3u76XTgpYvbmP7WhGGw0jDc8a7ScjzHdtO7ig6hSuf6Z0fBq1uJdMuNUt8kEObh1Zh3IKybvLnBOVH99bS7vL3pkeJqDC8tVH4jrHtnj7ZYqvklQckgBSBz5sUFZSvCwvE1CySWyYPG6hkYdiDyK96BSlKBSlKBSlKBSlKCU+JWqGw6b8K2LCa7dbSErwQ02V3Z9MLuP54HGcjc9OaJF05o0dvpowkYxk92Pqze7E8n/AIVo+s7Rb3qXSlnGQLl3/WOGSRf9pRVReI0lo4gOGKkKc4wSDjn05oMGHqK2n1EwxTAuDjsdpIJBVXxsZwQQVBJGDkcGtpXK9T1eO66GTSrO3ZL5kS3FqRzEyhSZS3I8Jcbw+Tnjsc46lEuyIBiSQAMnufqaD6pSlApStdrOuQaJGp1OUJvOEXBZmI5IRFBZj+QNBsaVr9H1qHWYi2nPu2/MrKyMue25HAZc44yOfStb1TqkgkSz0Rwt3OCVYruEUa48SVh2OPlUHu5HoGwGBpQ/aLria4mUGKxzb2zAggyOFa4btwy4WMYOPm9e1jWHpGmppGmpDZ52oO5OSSSSzMfVmYlifUkmsygUqXQTa11PcKbl44LYrEIo8BmdkSUu7YJ2hXCgDGSD7U0K4kt+sLm1knaaNIopl37S0RdpFKFgOchQwzyAaCopSlApStbrWsLpSoNpeWVtkUSlQznGTjcQAqgEk+gHqcAhsqVP3XUbadewJqts0aTyCJZA6squ3yB8cjceAcEZ74yKoKCQ05x0x1a1tK2Le8zJaryBG6ACWIZOAG4kUDHJcY7Zr6nuu9MfUenXOmki5g/Ht2UgESICR3BBDDKkHghiDWb0xrSdRaBDc2vyypux7Hsy/mGBH6UG0pSlApSlApSlApSlBI9ZXa2XUulNcHANy6D85IZY1/2mAquqb+IGhtrnThFh/wBIgdbi2P8A3sR3KO4HmGU5OBuz6V49N9d2usacGvJEtplB8a3mcK8ZX5shsHYO+cdu+OQAobm/jtbmJJ2w8zFIxg+YqrSHt28qk88cfUVk1FdO3S9X9UveImYLTfb2rn+JycTyoRwUICqpz2z2yRVrQKUpQKjhf/dHW1y+to4WRIxbTBHdQiqTJGSqkI3iBn5OX3KP4VFWNKCX0eZ9V6pkuRFJFbrAIkaVPDaVi5Zm2N5wigKFLBfmbhsgjH+HMZ1GxfUb1MTXjFlJIJSEHEMYxwq7QGI9WJJ9hS6t/iqX/wANv/ia+NCiWDRIFhGFWJFUD0AUACgzqUpQam+6dhvL4zAyRykbS8UjoWGMeYKdrnHYkEjAwRgVlaXpcWkwFbBAoY7mOSWY4A3OxJZ2wBySScVmUoFKUoFaXqDR5L24jn0uUR3ECuI967o2Emzcsi8Ng7F5UgjvzyDuqUEWNOvuoNZh/aWGGG3tpBOoilZzNIv7r0UqikljnuQox3q0pSgVCdGMdJ671KyLfhkpdwISOBLnxtozkL4hHGOP1Gbuo7XLZbH4j2NyCQ08ctow3YGArTocevmVhj1LL7chY0pSgUpSgUpSgUpSgVyz459N2tx0+1wYR9sZ44YXDYLFmA2kZw3kDehIx7A11OuffGpNnTVvM5wlveQzSd87RuQ4x65ce1BY9P6Qmg6LFb2Q8kSBBwBnHdjjjcxyx9yTWwpSg1fUWptpenhrVBJK7pFEhJALOwUbiASFUZZjj5VNZOo6hHpNgZdTkWONcbnbgDJCj8skgfrUz1BqCXfxBsLQEbo9924PbAjliTHHL7mJ/JSfbNdLEs8RWZQykYIIyCPYg9xQflvOt1bq9swZHAZWU5BBGQQfUEV6VK/D2P7FY3NtH8ltdyxR85wjbZlA9gol2+vy/oPvUeq2thdPaQCWCzyLhvE2yAqgkbw0K4cBWGcuvrjOOQ3uqKX0yUICSUYAD14PapHqbU1f4SNcWchT/B0kjcMVIYbCnIPzb8DHqeOc4q2jcSRgxnIIyD7g1yC70640Hq630uF42sru5FzEm07olhf7Q8YHACFgMcngE4yaDsNKUoFKUoFKUoFKUoFYcmqQRaisEs8QmYZWIuodhzyqZ3EcH09D7VmVz1+jpprSGCeKMlbpZ5LzxN0rbH3BjuTd4zKAh52rnjIG2g6FUt1pIBqmmKTyb0ED6CGcH+8VU1z/AKpm+8PitpdvEW/ASa5lAIC4ZdkZ+p3KR2yA31NB0ClKUClKUClKUClKUCsDXtIj17Rpbe+AKSrtOfT1BH1BAI+orPpQcysOuZuj4vs3XdtKBEAqXcKFonQDarOc5VyQB+bDhaz5vi7p8kipoxmupXOEiiicMT/phfzq+qD6huV6M6wF9PGfstyghuJFH7l1bMbsBzsbcwJ55xz2DBj6L8PPvOOa560815cNvzG5BtgAQkcTqe6g4J5B4Hmxk/unatd9E6tFa9WS/aLWdhHbXmPOrnslwPr6Nk9sk8nbfWtyl3bq9o6ujDKspBUj3BHBFT/xIthddC3e9ipSJpVZTghovxUIPodyCg9+jZTc6dLI5B33VxjHsk0ka/6kFfWpdLw6hcuztIglGJ4422pOACuJRjJ4OCQQSAASQAKx/hvB9n6Csgcc28bcfzKG/t55+tUlB+cKvsBXNLXWE1r40Rtpzs8KWcke4Btm9ZMyBCRhiAUyRn09q2urH9r+rpLF2YW1oiPchWIMry8xxtx+62Bi2D5twHoa8/iZZSabZWt9oEAeTT3LCMZA8J0KShVX6bT9ACfoQu6VrtB1uDqHTFn0mQPG3qO4I7hh3DD2rY0ClKUCsDV9Yh0aANqUgQMcKMEsx9kVQWc/QAms+ofpi7g07V7ga8oivXnk/FmGPGQsxh8B2JBjEYUbAcqVORnkht7LrayvdQSGOZlkkzsWWKWLfjGQpkRQzcjgHPNUNT/Vk9uxt4b0hpXuIXhjGN5MciOWUd9qqGLH+jkeoBoKBSlaPV+rbXRrmRNSk2eGqMx75MpcIigeZpD4bHAB4GaDP1rVI9F0qSe/JEcSlmwMnj0A9SewqL+GFg+o3dxq2pAh704gVlw0cCnCA+24BTxkEBWyc8Yn3HefEK/jl6qj+zWCHfHabvPL6q02Pl4OMZyCCMDOa6VFGIYgsQCqoAAAwABwAB6Cg+qUpQKUpQKUpQKUpQKUpQK87iBbqBkuVV0YFWVgCCDwQQeCDXpSg4DpWlahY3l7P0veSQ20F9PbtCieKI0Dbt6wnyso3DOBuAyRntW76m1/VLno94tSgtZY7oJFHeQSHwwZWVMPG34gYeYE4ABwMHBFXnQCgWN1gd767z/6zitH1vprWuvWK6Y+xLm/ilmjIG0tF+IzKcZVmCDIHBKg8ZYsF9a262lssdsoVEUKqjsAowAPoBXrSlBF9GxpF1xrAzmXxYC3f5DCDGOeOCXHHPv6VaVyjWLTUbH4p3R6Qlt908EM8kM/8QTdCMYG7C7TnBHzj6Y2MHWerafEPv8A0N2wMs9tIr9+BtjG4nnv5uBz6UHzrXw3msr9p/h9dmyd+Xh/yLHjBCgEJ/5WHPGOx9NH6Z1q5nA6p1ZfCz5ktkVWYYIx4gjVk7+nPsQcEZ1p8VNNluPDvZnt5R80c8boVOMkMSNqkdu/ftniqXS9ettXXOl3MMv9R1J7Z5AOQcUE9rfSk8DJN0neTpLGcmGeeWWKYeqt4jMUJ7Bh29vUbHROrYddsJTZeSeIESQS+V42APDgn5f5gcfXg4oa5/8AFrpWyvunLm71CAGeKFikgJU5xhN2Dh8HHfPsKCt6Z1I6z07b3Eq7WmiSRhggAsoJxnnGe30rK1DT4tTtjHqUSSoe6yKGHv2NeHT1j92aBbw8/hQxx89/IoXn68VsKDVaP03aaGxOkW0URPdkQAn6Z74+lbWtL1frDaHovi2+0sZYowHzg+JKiN2I5CsxH1FbqgVCQaDFqPxbuLi7UM1tbweGD2DSGXzf1gEwPbP5Yu6lekNSj1nXNQmtF4SZbbf/AEzCvOP5Qztj3Bz64AVVKUoFKUoFKUoFKUoFKUoFKUoFKUoI/wCG939ot79cY8LUbpM575fxM/T58fpXz8Q8293p0+5AIr2MMGOMiXMRI+q7s/kKltM8TSOptUkaSRbD7SRcRxcOjSLGzTbgN4QZIbaQVB3D5apdX+H9pqOgzDSBtmlUNHcmRpJAVKyRlZXLMELKucHsTjvmgtqVMdCdTff2m+HfELeQfh3URxlXXKluOCrEZBGRzjPFanrf4iRaZKbPQiZr+T8ONEAIR24HiMSADn05xjkAUGHaa3Nf/E+9+4bdJ/BiitmkaUIiEGWRtxwznzFlwqnlecd6qZ9Dn1P/ABxeOq5P4drmEEcYDvkyMR7qyA+o9K0/S/w6i0bR4xI7/awWka6RiH3yY3dyVdPKo2sCpxkjJNZ51+bp2NV6sTMedv2yIZjPfBmjHmgz7+ZAe7Cg3dno1vYwMlpBGqudzgIPOfd/6TfU5Na7UuitP1QN9tsbclvmYRqrHIx864bP6/3VvIZVniDQMGVhkMDkEHsQR3FfdBz9vhDYRA/db3VsSckwzsCRz5Tuzlefz4796m+tejPumSwhgvb+4W4u4onhnl8WLYDuYlAADjAPPGAe1dkqV1VTd/EWyR8bIoJ5wOfmzHCD9SFkIH9Yn2oKqlKUHOuvuo5k12OPRYjKliyXN6VPyqwZUXAOWO0tIRjsqmrKx6htb+zEtncwtGRncHXH1zk8Eeue1af4fhbiG7uEXDT3kxJxjIjbwU+uNqZ/rFu2cD4v/hlpeoai011ZqZGO5sPIoJ99isF59eOfXuaDD1rrU6rcfZOhCJ524e4XzQ24YHDs4BVn9QvIODntg03TOgxdNaJHbaYCEjHcnJYk5ZmPqSST7egwABWVpmnRaVZiLTYkijHZUAA578D1rKoFKUoFKUoFKUoFKUoFKUoFKUoFKUoIHpS4Zfirq8SnEeLeTbgY3GJAT+Z9a3dzZy9PSPLoieJBgF7RBhgRnc9uc7QxGMx4AYjIKkndPdPH7P8AGnUlmGDLBDKn1VFSNj9PMcYNdEoI+fR9P+IESXBU+JHmMsrNHNGcENFLjDKRuOVPv9edl0z0dZ9LxY0eBVPq58znPux5x9O1NY6eM90bjRJPs90QFMgUMsig5CyoeGGf4hhx6MOQfKw6la3mSHqmIW0zsERgd0Erc48KTHlY44R9r+wbvQUdK+JZVhTMzBR7k4H+utRJ1TbBf8FcznOMW6NNz2OfDBC4PBJIA4zjIoMS/wCljBMZelpRaSsQzhUDQy4OT4sXA3HsXXa/Pc19jqN9NYjqeDwFBAFwjeJCQfV2wGh5z8yhRx5zmvO71DUNRTbotstuPWW7IJx/JFExJP8AWZcY7Glv0s90h/ae8kut2fwwPBhwSfKY4z5xg487P2oPW460s477wbSU3E3P4VuplYYIU7tmVjwSASxUCpuwv7qX4rxNrESQpLZyrDFvDOoEkbMZCBjxDtBwCwA9SQSaB+j47JWPTEjWTnJxFzCScctAfwzwAMgK2P4hxUB1dcak/WVlDBFBPe22+5WSFmTdCfIyyo42oX27ch27+meQ7JWBr+ojSNDnnl7RRvJ6fwqTgZIyT2HNavS+t7PUIGMkvgOi7pIrgeFIg45ZX7jkDIyM8ZrQX+vDr+VLXptXa28RWurlkIjKI2WijLfOzkAHgjaT3BOA33w5tmteiLX7SSXdPGfOM7pmMzcAADlzxjjtVJX4ihEAQAAcAD0/Kv2gUpSgUpSgUpSgUpSgUpSgUpSgUpSgUpSg5Lq+vp0/8ci12rsstosPkUsQXdSvA55YBfzYVcXXUNwdw0zTLmRhjBdoYkOf5mfeAOc4Q9u3INRmoWUepfHJ4r9A8clhtZW7EE//AL8qp9NuG6PbwNalkktuWhu5ORGM48Kd/wCHHBWRsBs7eCo3B7ePq1234UNlbj3eSSYn8gqxjvjnPGOxzx6XXTMmrWRj168klR12yRIkSRtxg/wGQc8jD8ce3NGjB1BQ5B5BHrX7Qc4vfh5923ol0qGG9j5zb3zlinbAgkZWwDyMPkdjmq3SNegndYADbygYFtKAjgLx5ADtdAPVCy/Xg1uqxdQ06LUodt9Grj0yOR2OVPdWBAIIwQQCO1BlUqZi0S40LJ6fnMsfJ+zXLsw+gim5eP8A0hIPbbXxY9ZqjFepbaWxYAEtNgwEn0WdT4fB45Kk5GB6AN/ql+mladJNenbHEhdj9FGTj3P09ak/hnpjPBNqOo8z6gwlH8kWPwU9uF5/UA5xWD1dcHrLqKHTdNIe1XZPfSoysoXzNFGee7MgPvgqe2a6GihFAQYA4AHpQa/UtCtdWlDapawTMBgGWJHIHfALA4FbADA4r9pQKUpQKUpQKUpQKUpQKUpQKUpQKUpQKUpQKUpQc8tBn48TZ/7OH+9jroE0QniKzAFWBBB7EHgg/SuZaDI03/KAv9+SqWiqPYAi2bH6ksf7a6hQTNros3TeB08we1GSbR+655PgSdxzyEbIJJG5BjG10XWYtZt91oSGGN8bqVkjJzxIjeZTwfocZGRzWxqG6h1jS9dkWNLkyXGD4T2JZ504ydjwglR758vvQXNK5/Zavq+m2reLYtdRqQI2d44pyDxlkVnViPfKE9yBWZpc0XVdwoutQdpIyWe0jzb4wQPxoifGIBIBy2wk9uQKDZ6v1jbade+BCWuLk5/we3HiSDGPnxxGORyxA5z6GsDqXUZ7HQJrnWmWCCONt0EZ3SPkgIrSkARlidpCqcbsh+xqn0/T4tMthHp0SRIOyxqFHv2FRXUNwepPiDb2EX7m123dyR6sP3MbemMkOQe4wfTNB7/CTpT9l+lwbiMJPP8AiSjByvfYhySfKD/aTVvSlApSlApSlApSlApSlApSlApSlApSlApSlApSlApSlBxe9up7T4t6kbS4NtERbCecRLIYx4cZBIY7Y0OGUuQwXIJGMsOkW/TpntR94Xt1Nk7iyy+Fu9seBtwMex5qc6XGfjDq+f8AN2/+6St6LBuk42bRkeS2yWe1XLNHnubYE/LnkxduSUwRscMh+jrOaMC7g8YBt347vLz7kys2fbn0rb2lpHZQhbONI1AACooUADgYA4wBxXlpOqw6zZCXTJFkQ+o9D6hgeVYeoIBHqKzKBWr1Pp221Obfdwr4mMeKuUlA9AJFw4H61tKUERPp+o9NRvLa6hHcW8YLeFeDayKqnvcKCWPqSy+g55Jr0+FsUlzoT3uqKBNfSGc4x5UICxKD/RCKCPXnnnNenXNyNQu7bTo/M11IGmAJ8sMRWSTdjkB8CMZwDuP5VXIoRQEGAOAB6UH7SlKBSlKBSlKBSlKBSlKBSlKBSlKBSlKBSlKBSlKBSlKDmlgPsPx7uApfFxZq7DPl3KY0Bx7BUI9eWPvXS65t8RbddE6207VJNxVH+yyALnAkWUK3cYwXb0/4A1dprk97nwtPnQD/ADzRIT/VCu2f1x39ecB6X2gg3LTaM/2eduXZVBWXjAEydn7DkEOBwGAJzh2nVDWc/hdVxC1fICS7swS9xlZO0bEj5Hw3IxurMUX1yg8T7Nb/ANLbvnOPXaSIwG+pDAY7NnjwuelE1If8/TzXK5z4bMEj/LZEF3r6Yctkd80Htc9UQJKyWRa4lXjw4FLnPszDyR/m7KPrXhDDfavCftzrZIy/JDiSZT9ZWBjHHoEb6P619W3SqaWuOnpZLZc5Ma4aI++EkB2Z/kK888+sv1vrl/AY9OtvBN1ekpHNCzoUQfvHMZB2YUHGJCe+Pl5B8ONOhvurL69tFyiMLWCRixZggzKzM5JkZmKjccnC4zjiukVhaNpkejaVFBZDCRIEX9PU/U9z9TWbQKUpQKUpQKUpQKUpQKUpQKUpQKUpQKUpQKUpQKUpQKUpQaLrnQf2m6TuLZCA0ieQnsGUhkyRyBuAz9PetJ8KupTquifZtTyl5Z/gzRsfMdmFD/UHsT759xm4qU6r6Jj1u9W506VrW9TGy4j7kD+GRc4kT3z6DHbghV0qE/aPU9AQJr+nNdBRk3Fkd27zAAGEgMGxycHHtxnHiOur7VJDFoWjXKSENiS7BijXjgtx5uceUEE+9BU9VdS2/SmkmfWGITO1QoyzNgkKo9yAe5A9yKkPhxos+pa3LrHUAKSXKbIIM5EcR2lSSedxAHbHckjzYGVofw9MmrLedZ3Bu7leVT/IRnj92mOcADBwOeSM4IvaBSlKBSlKBSlKBSlKBSlKBSlKBSlKBSlKBSlKBSlKBSlKBSlKBSlKBSlKBSlKBSlKBSlKBSlKBSlKBSlKBSlKBSlKBSlKBSlKD//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78" name="Picture 3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5314" y="8172822"/>
            <a:ext cx="669366" cy="669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80" name="Picture 32"/>
          <p:cNvPicPr>
            <a:picLocks noChangeAspect="1" noChangeArrowheads="1"/>
          </p:cNvPicPr>
          <p:nvPr/>
        </p:nvPicPr>
        <p:blipFill rotWithShape="1">
          <a:blip r:embed="rId16">
            <a:extLst>
              <a:ext uri="{28A0092B-C50C-407E-A947-70E740481C1C}">
                <a14:useLocalDpi xmlns:a14="http://schemas.microsoft.com/office/drawing/2010/main" val="0"/>
              </a:ext>
            </a:extLst>
          </a:blip>
          <a:srcRect l="15873" t="6840"/>
          <a:stretch/>
        </p:blipFill>
        <p:spPr bwMode="auto">
          <a:xfrm>
            <a:off x="6164576" y="8277019"/>
            <a:ext cx="1064881" cy="200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03661" y="8839556"/>
            <a:ext cx="945708" cy="338554"/>
          </a:xfrm>
          <a:prstGeom prst="rect">
            <a:avLst/>
          </a:prstGeom>
        </p:spPr>
        <p:txBody>
          <a:bodyPr wrap="none">
            <a:spAutoFit/>
          </a:bodyPr>
          <a:lstStyle/>
          <a:p>
            <a:r>
              <a:rPr lang="fr-FR" sz="1600" dirty="0" err="1" smtClean="0">
                <a:solidFill>
                  <a:prstClr val="black"/>
                </a:solidFill>
                <a:latin typeface="KG Primary Italics" panose="02000506000000020003" pitchFamily="2" charset="0"/>
              </a:rPr>
              <a:t>ice</a:t>
            </a:r>
            <a:r>
              <a:rPr lang="fr-FR" sz="1600" dirty="0" smtClean="0">
                <a:solidFill>
                  <a:prstClr val="black"/>
                </a:solidFill>
                <a:latin typeface="KG Primary Italics" panose="02000506000000020003" pitchFamily="2" charset="0"/>
              </a:rPr>
              <a:t> </a:t>
            </a:r>
            <a:r>
              <a:rPr lang="fr-FR" sz="1600" dirty="0" err="1" smtClean="0">
                <a:solidFill>
                  <a:prstClr val="black"/>
                </a:solidFill>
                <a:latin typeface="KG Primary Italics" panose="02000506000000020003" pitchFamily="2" charset="0"/>
              </a:rPr>
              <a:t>cream</a:t>
            </a:r>
            <a:endParaRPr lang="fr-FR" dirty="0"/>
          </a:p>
        </p:txBody>
      </p:sp>
      <p:sp>
        <p:nvSpPr>
          <p:cNvPr id="139" name="Rectangle 138"/>
          <p:cNvSpPr/>
          <p:nvPr/>
        </p:nvSpPr>
        <p:spPr>
          <a:xfrm>
            <a:off x="1496735" y="8806995"/>
            <a:ext cx="667170" cy="338554"/>
          </a:xfrm>
          <a:prstGeom prst="rect">
            <a:avLst/>
          </a:prstGeom>
        </p:spPr>
        <p:txBody>
          <a:bodyPr wrap="none">
            <a:spAutoFit/>
          </a:bodyPr>
          <a:lstStyle/>
          <a:p>
            <a:r>
              <a:rPr lang="fr-FR" sz="1600" dirty="0" err="1" smtClean="0">
                <a:solidFill>
                  <a:prstClr val="black"/>
                </a:solidFill>
                <a:latin typeface="KG Primary Italics" panose="02000506000000020003" pitchFamily="2" charset="0"/>
              </a:rPr>
              <a:t>cheese</a:t>
            </a:r>
            <a:endParaRPr lang="fr-FR" dirty="0"/>
          </a:p>
        </p:txBody>
      </p:sp>
      <p:pic>
        <p:nvPicPr>
          <p:cNvPr id="2081" name="Picture 3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76105" y="8170394"/>
            <a:ext cx="724088" cy="72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2" name="Rectangle 141"/>
          <p:cNvSpPr/>
          <p:nvPr/>
        </p:nvSpPr>
        <p:spPr>
          <a:xfrm>
            <a:off x="2651489" y="8820259"/>
            <a:ext cx="750526" cy="338554"/>
          </a:xfrm>
          <a:prstGeom prst="rect">
            <a:avLst/>
          </a:prstGeom>
        </p:spPr>
        <p:txBody>
          <a:bodyPr wrap="none">
            <a:spAutoFit/>
          </a:bodyPr>
          <a:lstStyle/>
          <a:p>
            <a:r>
              <a:rPr lang="fr-FR" sz="1600" dirty="0" err="1" smtClean="0">
                <a:solidFill>
                  <a:prstClr val="black"/>
                </a:solidFill>
                <a:latin typeface="KG Primary Italics" panose="02000506000000020003" pitchFamily="2" charset="0"/>
              </a:rPr>
              <a:t>spinach</a:t>
            </a:r>
            <a:endParaRPr lang="fr-FR" dirty="0"/>
          </a:p>
        </p:txBody>
      </p:sp>
      <p:sp>
        <p:nvSpPr>
          <p:cNvPr id="143" name="Rectangle 142"/>
          <p:cNvSpPr/>
          <p:nvPr/>
        </p:nvSpPr>
        <p:spPr>
          <a:xfrm>
            <a:off x="3672681" y="8832119"/>
            <a:ext cx="755335" cy="338554"/>
          </a:xfrm>
          <a:prstGeom prst="rect">
            <a:avLst/>
          </a:prstGeom>
        </p:spPr>
        <p:txBody>
          <a:bodyPr wrap="none">
            <a:spAutoFit/>
          </a:bodyPr>
          <a:lstStyle/>
          <a:p>
            <a:r>
              <a:rPr lang="fr-FR" sz="1600" dirty="0" err="1" smtClean="0">
                <a:solidFill>
                  <a:prstClr val="black"/>
                </a:solidFill>
                <a:latin typeface="KG Primary Italics" panose="02000506000000020003" pitchFamily="2" charset="0"/>
              </a:rPr>
              <a:t>chicken</a:t>
            </a:r>
            <a:endParaRPr lang="fr-FR" dirty="0"/>
          </a:p>
        </p:txBody>
      </p:sp>
      <p:sp>
        <p:nvSpPr>
          <p:cNvPr id="144" name="Rectangle 143"/>
          <p:cNvSpPr/>
          <p:nvPr/>
        </p:nvSpPr>
        <p:spPr>
          <a:xfrm>
            <a:off x="4944450" y="8877961"/>
            <a:ext cx="498855" cy="338554"/>
          </a:xfrm>
          <a:prstGeom prst="rect">
            <a:avLst/>
          </a:prstGeom>
        </p:spPr>
        <p:txBody>
          <a:bodyPr wrap="none">
            <a:spAutoFit/>
          </a:bodyPr>
          <a:lstStyle/>
          <a:p>
            <a:r>
              <a:rPr lang="fr-FR" sz="1600" dirty="0" err="1" smtClean="0">
                <a:solidFill>
                  <a:prstClr val="black"/>
                </a:solidFill>
                <a:latin typeface="KG Primary Italics" panose="02000506000000020003" pitchFamily="2" charset="0"/>
              </a:rPr>
              <a:t>eggs</a:t>
            </a:r>
            <a:endParaRPr lang="fr-FR" dirty="0"/>
          </a:p>
        </p:txBody>
      </p:sp>
      <p:sp>
        <p:nvSpPr>
          <p:cNvPr id="145" name="Rectangle 144"/>
          <p:cNvSpPr/>
          <p:nvPr/>
        </p:nvSpPr>
        <p:spPr>
          <a:xfrm>
            <a:off x="6142267" y="8682296"/>
            <a:ext cx="1010213" cy="338554"/>
          </a:xfrm>
          <a:prstGeom prst="rect">
            <a:avLst/>
          </a:prstGeom>
        </p:spPr>
        <p:txBody>
          <a:bodyPr wrap="none">
            <a:spAutoFit/>
          </a:bodyPr>
          <a:lstStyle/>
          <a:p>
            <a:r>
              <a:rPr lang="fr-FR" sz="1600" dirty="0" smtClean="0">
                <a:solidFill>
                  <a:prstClr val="black"/>
                </a:solidFill>
                <a:latin typeface="KG Primary Italics" panose="02000506000000020003" pitchFamily="2" charset="0"/>
              </a:rPr>
              <a:t>hamburger</a:t>
            </a:r>
            <a:endParaRPr lang="fr-FR" dirty="0"/>
          </a:p>
        </p:txBody>
      </p:sp>
      <p:sp>
        <p:nvSpPr>
          <p:cNvPr id="146" name="Rectangle 145"/>
          <p:cNvSpPr/>
          <p:nvPr/>
        </p:nvSpPr>
        <p:spPr>
          <a:xfrm>
            <a:off x="6399504" y="9471960"/>
            <a:ext cx="556947" cy="338554"/>
          </a:xfrm>
          <a:prstGeom prst="rect">
            <a:avLst/>
          </a:prstGeom>
        </p:spPr>
        <p:txBody>
          <a:bodyPr wrap="none">
            <a:spAutoFit/>
          </a:bodyPr>
          <a:lstStyle/>
          <a:p>
            <a:r>
              <a:rPr lang="fr-FR" sz="1600" dirty="0" err="1" smtClean="0">
                <a:solidFill>
                  <a:prstClr val="black"/>
                </a:solidFill>
                <a:latin typeface="KG Primary Italics" panose="02000506000000020003" pitchFamily="2" charset="0"/>
              </a:rPr>
              <a:t>meat</a:t>
            </a:r>
            <a:endParaRPr lang="fr-FR" dirty="0"/>
          </a:p>
        </p:txBody>
      </p:sp>
      <p:pic>
        <p:nvPicPr>
          <p:cNvPr id="2084" name="Picture 36"/>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14977" b="20637"/>
          <a:stretch/>
        </p:blipFill>
        <p:spPr bwMode="auto">
          <a:xfrm>
            <a:off x="5281241" y="9373596"/>
            <a:ext cx="861026" cy="516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8" name="Rectangle 147"/>
          <p:cNvSpPr/>
          <p:nvPr/>
        </p:nvSpPr>
        <p:spPr>
          <a:xfrm>
            <a:off x="216297" y="10006928"/>
            <a:ext cx="562975" cy="338554"/>
          </a:xfrm>
          <a:prstGeom prst="rect">
            <a:avLst/>
          </a:prstGeom>
        </p:spPr>
        <p:txBody>
          <a:bodyPr wrap="none">
            <a:spAutoFit/>
          </a:bodyPr>
          <a:lstStyle/>
          <a:p>
            <a:r>
              <a:rPr lang="fr-FR" sz="1600" dirty="0" smtClean="0">
                <a:solidFill>
                  <a:prstClr val="black"/>
                </a:solidFill>
                <a:latin typeface="KG Primary Italics" panose="02000506000000020003" pitchFamily="2" charset="0"/>
              </a:rPr>
              <a:t>chips</a:t>
            </a:r>
            <a:endParaRPr lang="fr-FR" dirty="0"/>
          </a:p>
        </p:txBody>
      </p:sp>
      <p:sp>
        <p:nvSpPr>
          <p:cNvPr id="149" name="Rectangle 148"/>
          <p:cNvSpPr/>
          <p:nvPr/>
        </p:nvSpPr>
        <p:spPr>
          <a:xfrm>
            <a:off x="1132339" y="10006928"/>
            <a:ext cx="931602" cy="338554"/>
          </a:xfrm>
          <a:prstGeom prst="rect">
            <a:avLst/>
          </a:prstGeom>
        </p:spPr>
        <p:txBody>
          <a:bodyPr wrap="none">
            <a:spAutoFit/>
          </a:bodyPr>
          <a:lstStyle/>
          <a:p>
            <a:r>
              <a:rPr lang="fr-FR" sz="1600" dirty="0" err="1" smtClean="0">
                <a:solidFill>
                  <a:prstClr val="black"/>
                </a:solidFill>
                <a:latin typeface="KG Primary Italics" panose="02000506000000020003" pitchFamily="2" charset="0"/>
              </a:rPr>
              <a:t>vegetables</a:t>
            </a:r>
            <a:endParaRPr lang="fr-FR" dirty="0"/>
          </a:p>
        </p:txBody>
      </p:sp>
      <p:sp>
        <p:nvSpPr>
          <p:cNvPr id="151" name="Rectangle 150"/>
          <p:cNvSpPr/>
          <p:nvPr/>
        </p:nvSpPr>
        <p:spPr>
          <a:xfrm>
            <a:off x="3172793" y="9899428"/>
            <a:ext cx="781304" cy="338554"/>
          </a:xfrm>
          <a:prstGeom prst="rect">
            <a:avLst/>
          </a:prstGeom>
        </p:spPr>
        <p:txBody>
          <a:bodyPr wrap="none">
            <a:spAutoFit/>
          </a:bodyPr>
          <a:lstStyle/>
          <a:p>
            <a:r>
              <a:rPr lang="fr-FR" sz="1600" dirty="0" err="1" smtClean="0">
                <a:solidFill>
                  <a:prstClr val="black"/>
                </a:solidFill>
                <a:latin typeface="KG Primary Italics" panose="02000506000000020003" pitchFamily="2" charset="0"/>
              </a:rPr>
              <a:t>potatoes</a:t>
            </a:r>
            <a:endParaRPr lang="fr-FR" dirty="0"/>
          </a:p>
        </p:txBody>
      </p:sp>
      <p:sp>
        <p:nvSpPr>
          <p:cNvPr id="152" name="Rectangle 151"/>
          <p:cNvSpPr/>
          <p:nvPr/>
        </p:nvSpPr>
        <p:spPr>
          <a:xfrm>
            <a:off x="4346263" y="9810514"/>
            <a:ext cx="473206" cy="338554"/>
          </a:xfrm>
          <a:prstGeom prst="rect">
            <a:avLst/>
          </a:prstGeom>
        </p:spPr>
        <p:txBody>
          <a:bodyPr wrap="none">
            <a:spAutoFit/>
          </a:bodyPr>
          <a:lstStyle/>
          <a:p>
            <a:r>
              <a:rPr lang="fr-FR" sz="1600" dirty="0" err="1" smtClean="0">
                <a:solidFill>
                  <a:prstClr val="black"/>
                </a:solidFill>
                <a:latin typeface="KG Primary Italics" panose="02000506000000020003" pitchFamily="2" charset="0"/>
              </a:rPr>
              <a:t>fish</a:t>
            </a:r>
            <a:endParaRPr lang="fr-FR" dirty="0"/>
          </a:p>
        </p:txBody>
      </p:sp>
      <p:sp>
        <p:nvSpPr>
          <p:cNvPr id="153" name="Rectangle 152"/>
          <p:cNvSpPr/>
          <p:nvPr/>
        </p:nvSpPr>
        <p:spPr>
          <a:xfrm>
            <a:off x="5574205" y="9841156"/>
            <a:ext cx="468398" cy="338554"/>
          </a:xfrm>
          <a:prstGeom prst="rect">
            <a:avLst/>
          </a:prstGeom>
        </p:spPr>
        <p:txBody>
          <a:bodyPr wrap="none">
            <a:spAutoFit/>
          </a:bodyPr>
          <a:lstStyle/>
          <a:p>
            <a:r>
              <a:rPr lang="fr-FR" sz="1600" dirty="0" err="1" smtClean="0">
                <a:solidFill>
                  <a:prstClr val="black"/>
                </a:solidFill>
                <a:latin typeface="KG Primary Italics" panose="02000506000000020003" pitchFamily="2" charset="0"/>
              </a:rPr>
              <a:t>rice</a:t>
            </a:r>
            <a:endParaRPr lang="fr-FR" dirty="0"/>
          </a:p>
        </p:txBody>
      </p:sp>
      <p:sp>
        <p:nvSpPr>
          <p:cNvPr id="82" name="ZoneTexte 81"/>
          <p:cNvSpPr txBox="1"/>
          <p:nvPr/>
        </p:nvSpPr>
        <p:spPr>
          <a:xfrm>
            <a:off x="4111143" y="4540478"/>
            <a:ext cx="3234220" cy="3416320"/>
          </a:xfrm>
          <a:prstGeom prst="rect">
            <a:avLst/>
          </a:prstGeom>
          <a:noFill/>
        </p:spPr>
        <p:txBody>
          <a:bodyPr wrap="square" rtlCol="0">
            <a:spAutoFit/>
          </a:bodyPr>
          <a:lstStyle/>
          <a:p>
            <a:r>
              <a:rPr lang="fr-FR" dirty="0" smtClean="0">
                <a:latin typeface="Short Stack" panose="02010500040000000007" pitchFamily="2" charset="0"/>
                <a:sym typeface="Wingdings"/>
              </a:rPr>
              <a:t></a:t>
            </a:r>
            <a:r>
              <a:rPr lang="fr-FR" sz="1100" dirty="0" smtClean="0">
                <a:latin typeface="Short Stack" panose="02010500040000000007" pitchFamily="2" charset="0"/>
                <a:sym typeface="Wingdings"/>
              </a:rPr>
              <a:t> </a:t>
            </a:r>
            <a:r>
              <a:rPr lang="fr-FR" sz="1400" dirty="0" smtClean="0">
                <a:latin typeface="Mia's Scribblings ~" panose="02000000000000000000" pitchFamily="2" charset="0"/>
              </a:rPr>
              <a:t>Recopie la phrase dans la chanson qui veut dire :</a:t>
            </a:r>
            <a:endParaRPr lang="fr-FR" sz="1400" dirty="0" smtClean="0">
              <a:latin typeface="Mia's Scribblings ~" panose="02000000000000000000" pitchFamily="2" charset="0"/>
            </a:endParaRPr>
          </a:p>
          <a:p>
            <a:endParaRPr lang="fr-FR" sz="600" dirty="0">
              <a:latin typeface="Short Stack" panose="02010500040000000007" pitchFamily="2" charset="0"/>
            </a:endParaRPr>
          </a:p>
          <a:p>
            <a:pPr marL="171450" indent="-171450">
              <a:lnSpc>
                <a:spcPct val="200000"/>
              </a:lnSpc>
              <a:buFont typeface="Courier New" panose="02070309020205020404" pitchFamily="49" charset="0"/>
              <a:buChar char="o"/>
            </a:pPr>
            <a:r>
              <a:rPr lang="fr-FR" sz="1100" dirty="0" smtClean="0">
                <a:latin typeface="Short Stack" panose="02010500040000000007" pitchFamily="2" charset="0"/>
              </a:rPr>
              <a:t>Tout le monde veut manger :</a:t>
            </a:r>
          </a:p>
          <a:p>
            <a:pPr>
              <a:lnSpc>
                <a:spcPct val="200000"/>
              </a:lnSpc>
            </a:pPr>
            <a:r>
              <a:rPr lang="fr-FR" sz="1100" dirty="0" smtClean="0">
                <a:latin typeface="Short Stack" panose="02010500040000000007" pitchFamily="2" charset="0"/>
              </a:rPr>
              <a:t>________________________________</a:t>
            </a:r>
          </a:p>
          <a:p>
            <a:pPr marL="171450" indent="-171450">
              <a:lnSpc>
                <a:spcPct val="200000"/>
              </a:lnSpc>
              <a:buFont typeface="Courier New" panose="02070309020205020404" pitchFamily="49" charset="0"/>
              <a:buChar char="o"/>
            </a:pPr>
            <a:r>
              <a:rPr lang="fr-FR" sz="1100" dirty="0" smtClean="0">
                <a:latin typeface="Short Stack" panose="02010500040000000007" pitchFamily="2" charset="0"/>
              </a:rPr>
              <a:t>Tout le monde a faim :</a:t>
            </a:r>
          </a:p>
          <a:p>
            <a:pPr>
              <a:lnSpc>
                <a:spcPct val="200000"/>
              </a:lnSpc>
            </a:pPr>
            <a:r>
              <a:rPr lang="fr-FR" sz="1100" dirty="0" smtClean="0">
                <a:latin typeface="Short Stack" panose="02010500040000000007" pitchFamily="2" charset="0"/>
              </a:rPr>
              <a:t>________________________________</a:t>
            </a:r>
          </a:p>
          <a:p>
            <a:pPr marL="171450" indent="-171450">
              <a:lnSpc>
                <a:spcPct val="200000"/>
              </a:lnSpc>
              <a:buFont typeface="Courier New" panose="02070309020205020404" pitchFamily="49" charset="0"/>
              <a:buChar char="o"/>
            </a:pPr>
            <a:r>
              <a:rPr lang="fr-FR" sz="1100" dirty="0" smtClean="0">
                <a:latin typeface="Short Stack" panose="02010500040000000007" pitchFamily="2" charset="0"/>
              </a:rPr>
              <a:t>Tout le monde </a:t>
            </a:r>
            <a:r>
              <a:rPr lang="fr-FR" sz="1100" spc="-150" dirty="0" smtClean="0">
                <a:latin typeface="Short Stack" panose="02010500040000000007" pitchFamily="2" charset="0"/>
              </a:rPr>
              <a:t>est en train de </a:t>
            </a:r>
            <a:r>
              <a:rPr lang="fr-FR" sz="1100" dirty="0" smtClean="0">
                <a:latin typeface="Short Stack" panose="02010500040000000007" pitchFamily="2" charset="0"/>
              </a:rPr>
              <a:t>manger</a:t>
            </a:r>
          </a:p>
          <a:p>
            <a:pPr>
              <a:lnSpc>
                <a:spcPct val="200000"/>
              </a:lnSpc>
            </a:pPr>
            <a:r>
              <a:rPr lang="fr-FR" sz="1100" dirty="0" smtClean="0">
                <a:latin typeface="Short Stack" panose="02010500040000000007" pitchFamily="2" charset="0"/>
              </a:rPr>
              <a:t>________________________________</a:t>
            </a:r>
          </a:p>
          <a:p>
            <a:pPr marL="171450" indent="-171450">
              <a:lnSpc>
                <a:spcPct val="200000"/>
              </a:lnSpc>
              <a:buFont typeface="Courier New" panose="02070309020205020404" pitchFamily="49" charset="0"/>
              <a:buChar char="o"/>
            </a:pPr>
            <a:r>
              <a:rPr lang="fr-FR" sz="1100" dirty="0" smtClean="0">
                <a:latin typeface="Short Stack" panose="02010500040000000007" pitchFamily="2" charset="0"/>
              </a:rPr>
              <a:t>C’est délicieux ! </a:t>
            </a:r>
          </a:p>
          <a:p>
            <a:pPr>
              <a:lnSpc>
                <a:spcPct val="200000"/>
              </a:lnSpc>
            </a:pPr>
            <a:r>
              <a:rPr lang="fr-FR" sz="1100" dirty="0" smtClean="0">
                <a:latin typeface="Short Stack" panose="02010500040000000007" pitchFamily="2" charset="0"/>
              </a:rPr>
              <a:t>________________________________</a:t>
            </a:r>
            <a:endParaRPr lang="fr-FR" sz="1100" dirty="0" smtClean="0">
              <a:latin typeface="Short Stack" panose="02010500040000000007" pitchFamily="2" charset="0"/>
            </a:endParaRPr>
          </a:p>
        </p:txBody>
      </p:sp>
      <p:pic>
        <p:nvPicPr>
          <p:cNvPr id="4098"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9029722">
            <a:off x="2430794" y="9381422"/>
            <a:ext cx="334770" cy="676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 name="Rectangle 83"/>
          <p:cNvSpPr/>
          <p:nvPr/>
        </p:nvSpPr>
        <p:spPr>
          <a:xfrm>
            <a:off x="2263401" y="9923662"/>
            <a:ext cx="763351" cy="338554"/>
          </a:xfrm>
          <a:prstGeom prst="rect">
            <a:avLst/>
          </a:prstGeom>
        </p:spPr>
        <p:txBody>
          <a:bodyPr wrap="none">
            <a:spAutoFit/>
          </a:bodyPr>
          <a:lstStyle/>
          <a:p>
            <a:r>
              <a:rPr lang="fr-FR" sz="1600" dirty="0" err="1" smtClean="0">
                <a:solidFill>
                  <a:prstClr val="black"/>
                </a:solidFill>
                <a:latin typeface="KG Primary Italics" panose="02000506000000020003" pitchFamily="2" charset="0"/>
              </a:rPr>
              <a:t>sausage</a:t>
            </a:r>
            <a:endParaRPr lang="fr-FR" dirty="0"/>
          </a:p>
        </p:txBody>
      </p:sp>
      <p:pic>
        <p:nvPicPr>
          <p:cNvPr id="85" name="Image 8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076797" y="7439589"/>
            <a:ext cx="305320" cy="1215625"/>
          </a:xfrm>
          <a:prstGeom prst="rect">
            <a:avLst/>
          </a:prstGeom>
        </p:spPr>
      </p:pic>
    </p:spTree>
    <p:extLst>
      <p:ext uri="{BB962C8B-B14F-4D97-AF65-F5344CB8AC3E}">
        <p14:creationId xmlns:p14="http://schemas.microsoft.com/office/powerpoint/2010/main" val="1595917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llipse 31"/>
          <p:cNvSpPr/>
          <p:nvPr/>
        </p:nvSpPr>
        <p:spPr>
          <a:xfrm>
            <a:off x="3536201" y="1027705"/>
            <a:ext cx="2278924" cy="578779"/>
          </a:xfrm>
          <a:prstGeom prst="ellipse">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481744" y="-33611"/>
            <a:ext cx="3245769" cy="933625"/>
          </a:xfrm>
          <a:prstGeom prst="rect">
            <a:avLst/>
          </a:prstGeom>
          <a:noFill/>
        </p:spPr>
        <p:txBody>
          <a:bodyPr wrap="none" lIns="101636" tIns="50818" rIns="101636" bIns="50818">
            <a:spAutoFit/>
          </a:bodyPr>
          <a:lstStyle/>
          <a:p>
            <a:pPr algn="ctr"/>
            <a:r>
              <a:rPr lang="fr-FR" sz="5400" b="1" spc="-167" dirty="0" err="1" smtClean="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It’s</a:t>
            </a:r>
            <a:r>
              <a:rPr lang="fr-FR" sz="5400" b="1" spc="-167" dirty="0" smtClean="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 </a:t>
            </a:r>
            <a:r>
              <a:rPr lang="fr-FR" sz="5400" b="1" spc="-167" dirty="0" err="1" smtClean="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delicious</a:t>
            </a:r>
            <a:r>
              <a:rPr lang="fr-FR" sz="5400" b="1" spc="-167" dirty="0" smtClean="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 !</a:t>
            </a:r>
            <a:endParaRPr lang="fr-FR" sz="4400" b="1" dirty="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endParaRPr>
          </a:p>
        </p:txBody>
      </p:sp>
      <p:cxnSp>
        <p:nvCxnSpPr>
          <p:cNvPr id="5" name="Connecteur droit 4"/>
          <p:cNvCxnSpPr/>
          <p:nvPr/>
        </p:nvCxnSpPr>
        <p:spPr>
          <a:xfrm>
            <a:off x="0" y="828006"/>
            <a:ext cx="7345363" cy="0"/>
          </a:xfrm>
          <a:prstGeom prst="line">
            <a:avLst/>
          </a:prstGeom>
          <a:ln w="57150">
            <a:solidFill>
              <a:schemeClr val="accent4"/>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6" name="Ellipse 5"/>
          <p:cNvSpPr/>
          <p:nvPr/>
        </p:nvSpPr>
        <p:spPr>
          <a:xfrm>
            <a:off x="216297" y="160020"/>
            <a:ext cx="1573150" cy="667988"/>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 name="Rectangle 6"/>
          <p:cNvSpPr/>
          <p:nvPr/>
        </p:nvSpPr>
        <p:spPr>
          <a:xfrm>
            <a:off x="389186" y="179229"/>
            <a:ext cx="1178152" cy="595071"/>
          </a:xfrm>
          <a:prstGeom prst="rect">
            <a:avLst/>
          </a:prstGeom>
        </p:spPr>
        <p:txBody>
          <a:bodyPr wrap="none" lIns="101636" tIns="50818" rIns="101636" bIns="50818">
            <a:spAutoFit/>
          </a:bodyPr>
          <a:lstStyle/>
          <a:p>
            <a:pPr lvl="0" algn="ctr"/>
            <a:r>
              <a:rPr lang="fr-FR" sz="3200" dirty="0" smtClean="0">
                <a:solidFill>
                  <a:prstClr val="black"/>
                </a:solidFill>
                <a:latin typeface="Fineliner Script" pitchFamily="50" charset="0"/>
                <a:ea typeface="Clensey" panose="02000603000000000000" pitchFamily="2" charset="0"/>
              </a:rPr>
              <a:t>Anglais</a:t>
            </a:r>
            <a:endParaRPr lang="fr-FR" sz="3200" dirty="0">
              <a:solidFill>
                <a:prstClr val="black"/>
              </a:solidFill>
              <a:latin typeface="Fineliner Script" pitchFamily="50" charset="0"/>
              <a:ea typeface="Clensey" panose="02000603000000000000" pitchFamily="2" charset="0"/>
            </a:endParaRPr>
          </a:p>
        </p:txBody>
      </p:sp>
      <p:sp>
        <p:nvSpPr>
          <p:cNvPr id="10" name="AutoShape 4" descr="data:image/jpeg;base64,/9j/4AAQSkZJRgABAQAAAQABAAD/2wCEAAkGBxITERQUExQUFRQUFhcUFBQUFBIQFhgQFRQXFhUXFRcYHCggGBolHBQWITEhJSkrLi4uFx8zODUsNygtLisBCgoKDg0OFxAQGy0gHCQsLCwsLCwrLCwsLCwsLCwsLCwsLCwsLCwsLCwsNCwrLCwsLCwsLDU3NywsLCwsLC0sLP/AABEIAP0AxwMBIgACEQEDEQH/xAAcAAEAAQUBAQAAAAAAAAAAAAAABAECAwYHBQj/xABJEAABAwICBQgECgcHBQAAAAABAAIDBBEhMQUGEkFRBxMiYXGBobEykcHRFCMzQkNSU3KSwmOCg5Oy4fAVFkRic6LSNFTD0/H/xAAYAQEBAQEBAAAAAAAAAAAAAAAAAQIDBP/EACkRAQEAAQIGAAYCAwAAAAAAAAABAgMREhMhMUFRBBQiMmGhkfEjQuH/2gAMAwEAAhEDEQA/AO3gKtkaqoKWSyqiClksqogpZUeMFcqOQBZLKyA4LIgpZLKqIKWSyqiClksqogpZLKqIKWSyqiClksqogpZLKqILXjBEfkiCrVVUaqoCIiAiIgLFUOwtx8lkJUSR1ygzU2XesysibYBXoCIiAiIgIiICIiAiIgIiICIiC1+SI/JEFWqqo1VQEREBEVr3WF0GGofuWONtyrSVmpm5nuVRIRWZHt81eooiIgIiICIiAiIgIiICIiAiIgtfkiPyRBVqqqNVUBERAWGpOCzLBU7kGBSYMlGUmnOCqQlOLe1ZVGkddw6vepKiiIiAiIgo4qjHg5K5RpOi643oJKK1jrhXICIiAiIgIiILX5Ij8kQVaqqjVVAREQFiqBgsqo4XCCEr432urCEVRdEMQpii04xUpQgiIiiIiAsNQMFmWOf0Sgx0zsbKQokHpKWhBERAREQEREFr8kR+SIKtVVRqqgIiICIiCNUM3rEppCiyx27ERdTnHuUlQo3WIU1CCIiKIiICw1JwWZRqg4oLom4E8VfA+4T5vcsdMcSiJCIiKIiICIiC1+SI/JEFWqqo1VQEREBERAWOYYFZFiqDggjKVA64UWyz029VIzoiKKIiIChynEqYoJzQq8yG1ldTDFYlKiZYIjIiIiiIiAiIgtfkiPyRBVqqqNVUBERARRa3SEMQvLIyMf53Nb6r5rXq7lBoY8GufKf0bCR+J1m+KlsndZLeza1HqTktCquVAfR05P8AqSBvg0HzXs6I07JPAyV7WNLwSQNogAOIGZ4BZ5mK3DJsBGA71np22Haufw61y/Baioc5tmyPbCLNADeiGAnebuWjy62VRzrJe55Z/BZZurFmla76i+d5NYJT6VVOe2ac/mWF2mjvnmPbJKfzKc6emuV+X0ci+b/7Y/Sy/jf71cNNH7eYftJR+ZOd+Dlfl9HKERn2rgcesEgyqqgdk04/Mug6P1jPwakmdMdlzhDK5zjYv2XNBcTv2mjE8VZqz0mWlY6DTt3rOuZa06wVtLK1zJfiniwDmscA9vpC9r4558VAg5SK0Ztgf+q9p9YfbwV5uKcvLbo64i5zS8qA+lpnD/TkDvBwC9qh5QqGTBz3xH9KwgfibdvitTPG+UuGU8NsRRaLSEMovFIyQcWOa/yKlLTIiIgtfkiPyRBVqXRq0jlQ09JBHHDE4tdNtbbhg4QtHSDTuJLmi+4X7RLdpusm92TdYteqemLmN+OlbgWNNmtdwe+1geoXPUtB0prvWzX+METPqxDYw63npeoha4xq8msrLyhh9HaAtxxsV5rnllej0TDHGdU2prmAlxJc45m9ye1xxKhTaXtkAPFevHoEyutFTPe0ZvDtlg43c5wsvZo+TSPB07vSOEcW06wtvc4jFZyuGH3VOP00KXTLvrHy8l1GLS3MaBE98fg/RJP0khLW+LlKoOTrRoNzTlxH2sj3g/qh1vBbLSMgbBzbY2tZFgGANsADuG7Fc/mML9rNtrkNVLMdC0jIo5HumnkkIYxzzsMLgL2HEt9S8CPQekXejSzfh2fOy762sYY9q1mtvhfvVsNQxzrFhAO8kHH1rll8VZ2k/leHJwtuqOlD/hX974W+b1e3UvSp/wAOe+an/wDYu+iJouMCRjbqWOUgDCO/eAs/NavqftHCP7j6U+wH76D/AJrGdTdKj/DO7pac/wDkXeWswHRud9sFHqAdoAC2BOdz/ILN+M1ZN7J+0cKfqtpNudLL3GN3k4r0aNtYyiqqaamnAfszRHm3uAmY5u03AGwc0Z8R1rtIiFgCcTl2qOwuBsQSRmB7E+cznfGG7lOiNeQIfgmkoZHQ22RKWubI0DFtwRd1sLOGIsM1r2lKiBjr09Q2eJ2R2XRSN6pGOA/EMD1LvZl3GNx7bH2qBXaFpZXASQQuBBOMbScCN9utdZ8VL/r+1m/hw6LTDh84+tTYtMnfY+Hkuj1epei3k2pnNxttRyPYLj/LtW8F5s/JhE5jzC+xPoNk2sDbe5p9i6TX0rdmt8p3atT6SZtBwuxwyc0kEdhGIW26I14rYrWlEzB82UB+HU8WcO8laxFqZVU5camIFlsHscXtv1kWI7wFr9LWkOwORI7r+K7TtvjTil7voXV/X6mnLWSXglOAa87TCeDZLW7nWK21fOED9tgJGefBdI5M9Y5HPNLK4uGztQucbuGz6TCTmLYjhY93TDV3u1Zz09pvHRn5Ij8kXZxVauacs7QBSvtjtSNvv2SGm3gultXOOWxnxFMeEzm+uJx/KsZ/bWsPujn9G0PGaxu0VDz8ckrXFrXAuaw7O2BkCd2Nu2y82OQtNwbL0YNK7njvHuXj2s7PX0vSuj6N0pTSkBhawAANjPQtbgMAe669sl1xgC0ZDEHyK5M0xv8ARNur+Sm0tbUxfJyuA4XuPwm4Xky+Hu+8v8s8v06ZK5xFhZvXe/sUeKjDWkAk7QINyBn3YrTodcahvpsY7tBYfWMPBejBrtGfTie37rmvHjZcrp6sTbKNhho2tFsTxBIt5K9kQbkwfjPuXkRa2Upzc5v3mO9l1LZp+lOUzO8lvmFz/wAk8F3TOdOO00EnjgABkBgVaJbYhjQe3+SwQ18Frc/G7te248VaauL7Rn42+9ZuWc/pjZIdPgA4A78yMeyysE4BuGgd5vfduUSodG76RgP3mn2rC18LTczM/E0e1Tiy2/43Mcdur1BNjfZBO47RwHAYI+pN77Ivl6W71KAdL04+mj/ECsMmn6UZytPYHO8grLqXx+mOF6DZXXuTvPRwtbcMlY6Tp7QbjkcS7D1YLypNZ6YZF57GEedlFl1uiHoxvPaWt961MNa+CYVsXOD6jfX/ACQvcWuAAF72sSLX7lqE2uEnzY2N7S5/uXnVOsNQ/wCkIHBtmeWPiumOhq3vtF5dvdvxqY4W9NzQDh032v673XJNK6FgNVI+I2icQQ0Cw27dPZwwaTl/8UqSUk3JJO8kkn1lR5Kho337F69HTy0/O7cwkZsALDILaOS2ISaQ2sxFE936zi1g8CVo8tST1BdF5E6e8lVJwbEwd5kcf4Wr06c+pNS/S6q/JEfki9byqtWj8sNPtUDXfZzMd3Fr4/zreGrwNfqTndHVLbXIjMg7Y+n+VTLsuPdwc03RuFGXo0brsUWqjsV449dYFljqXtycViRVEv8AtB5Fjj4IKscD5qIimy7p4qm8fAq9tQOIXmgK+9ss+Pu96bG70OeHEesKvODqXlopwru9TbHUnODqXlomxu9TnRxCtM44j1rzVfe/bx49vvV2N001LePmrHVY6/UoRCJsm6U6r4DxWN1S7qHd71hRNjdVziczdWSPsrlCqJFZEtHzLt/IxTWoXyfaSu9TAG+YK4QSvpfULR/MaOpoznzYe778hMjvFxXbTnVy1L0e6/JEfki7OKrVbNGHNLTiHAgjqIsVc1VQfOc1KYKiaA/RvczuacD3ix71jrI7hbnyvaJ5uojqmjCUbD8vlGeie9uH6q1JrrjtXjzm2T14XfF5CLNUxWKwoCq1t8ka2/tKq524ZeaCpdbAd549XYrERAREQEREBERBeDfA9x9h6la4WzVFe1wyOW7q/kgsRVc239blRBbIcF5zjipFTNuUVajNT9A6N+E1MMH2sjWH7l7v/wBoK+pWNAAAwAwA6guMciGhdueWqcOjCObjO7nXi7iOsMsP112ld8J0cc71WvyRH5ItsImk9KQ08RkmeGMG87zuDRm4ngFyzWLlQmkJbSN5pmXOPAdIRxA9Fniexa7rtp99XVPJJ5qNxZCzcGjAu7XWvfrA3LXnusuGWpe0dscJ3rPWVkkji+R7nuPznuLz45diyUU9sDkcivJmlUeOu2TjiN/vCxZu6SyNqnjuF5xisccuP9b1J0fVhzQSejudx6lmq4toeQWOzfd5zncMB/WJVqq4WVLqsiIiAiIgIiICIiAiISgua/ccv6yUWqltgPWraiVR2vt1g5j+t/WtSJatVWNubKrmcMR/WfBWslAOHr9yqPc0XpCanIdBI+MjexxAP3hk7vBXRNW+VJwIZWMuMuejba3W9m/tb6lyuGRSAVJlYXGV9M01WyWMPjc17HC7XNIc0jiCEXF+TbWR1NPzTnHmJQ67Tk2QN2g8cL7NjxuOCLvjnLHC42Vq9fSlj3g5te5jwdzw4g9x3KFKF2TXzUZ07jU0thMR8ZGcBLYWBF8A+wtjgcMlyippy1xY9ropG+kx7S2x7DiPJcMsbK745Sx4k7VClj3nuA3+4da2GaksLkdm8dpPsXm1FMTirKlj2NTdDxOLZKmVzQ8XZDGALsvYOe432RwAx3k4rp+j9E6PAGzG0/6jnvP+4kLmWhi2VjYi5rJ2dGMuOwyWP5rNo4NkBNgTYOFhmMZwrponFjw5rm4FrgWkdoK1xbXszw7+XU49F0hyhiHZHGfYjtB0jjZ0MJHHmme5c8ptYnDNerTa0H63itzUxc7p5Njq+T+ikHQbsHjG9w8HXHgtX0nycytPxEgkO5jxsOPUHDA94C9mm1oG+x8PJenSayxgg3sR3peCkueLkNZSSRPMcrHMe3NrhYj3jrGCwrqOt9bRVbfjXhj2joPaOk3qP1mngtBj0M5wLmvaY2k3lIMUYt9Z8lgOzFcssduztjnvOrzEXrtp6OP5SfnD9WFpePxOLG+akx6aom+jRh54yvZ5BpCnD7Xi9Rr91bzg4j1hbQzW2JpuKOmH7v8A4KZDyjluUUTfulg8mLXDj7Z4svTUYqd7vRY933WOd5BZjoaqdlTzH9lJ7ltx5Wtn0mnuLD5gK0cscYzjm7mRH84Wpp4+2bnl6aa/VmuJ/wCln/duWGXV+rb6VNOP2MjvILoUPK9TnMSjthH5XlTY+VGmPz3Dtil9y1wY+2ePL045PBUA2ME7W79qGQXHXdqsa0DHIbw7Ajt9/ku1HlNp9znHsif7bLBLykwn6N7u2OP2vSzH2syy9OUU9jkb+KmBb/Ua2wSC5o2W4vjhb3jMnuWscx8IqC2kgc5zrEMA2mtO8jCzW7+lgFyyk8Xd0xt8zZTV2idJURta0Oe/a2WnLZDHEud6rBF1rUbU0UbTLKQ+peLOcLlrGkgljb55C532CoumOn06ueWfXo3Fq83TOgaaqFp4mvI9F1rPb91wxC9EFVuurm5dpbkqeLupJzf6k2HdzjB5tWoaU1XroPlaZzhvfG3nB23j9oX0BdUuud05W5qWPmJ8cZNiHA7wQDbyXp0uk3taGPMU8YyZOHbTRwjkwczuNupd+rtFU8w+Nhik++xrvEha/WcnWjn5ROjP6OR7R+EkjwWeXZ2rXMl7xyhtPSvydLCeDgyqZ3Ojs63a0q9urkjvk5qZ/UJhG78MgaVvNVySwH5Oplb1PYyTy2V5k3JTUD0KmN3UWyR+RKzwX01xz21l2rtaPoZD1tLXj1tJVf7ArLXe3m28ZZI4h4uXsScnWk2ei6J33ZSP4mhQp9RtKb6cP/XpnebrqcH4Xi38vEqZoILm4qpR6LGF3MB3GWTB0g/yttfitZ0jV1U7tqR5NvRYOjGxu5sbB0WDs8VvD9UdIjOjd3CI+TljOq1fvon/ALv3FXeztDpfLQebl4lV5mXiVvn92K7/ALJ/7t3vVzdVq/dRP/dj2lN76Np7aD8FkO8+sqv9nuOZPmuhM1Q0kcqN3eIB5uUmLUbSh+ga3tfTDycU3y9J9PtzhmiipUWhnfVJ7iulQ8nGknek+Jn7VxP+1tlOh5KZ3fKVTBxsx8nm4JtnTfBzFmibZ2HaWhZ20bBm4dwLvZbxXWqTkmpx8pPM/qaGRjyJ8V7lHyfaOj+g2z+kc+TwJt4Jy8qczGOGxsYTZrXvO4Df3NuSth0XqhpCa3N0/NA/OlHM/wAV3+oLuNHQQxC0UccY4MY1nkFJutTSnlm6t8ObaH5Kmgh1VO55zLIiWN7C89Ijs2Vvui9FQ07NiGNkbd4a0C54uOZPapl0uusxk7OdtvdR+SI44Iqi5ERAREQF52sFW+KnkkjF3NAIFi7DaG1gMThdeiqEINNZpKqlqKJ4e4QuqauKSNkZa10UcdRzUj3G5t8XHa1gSb43FoFXVVrYZQ6aYubU1LRKxmwejTbcDWNAPQ5ywAxuQAdq5v0GyWQaVJpGq+ETmeOYRNpHPZGw7IL4iCXB8btrbeSQBua0cSs4iq4pdGtM0jmO5xtQ221tPNNLJtPkxIaHBoaLjrJNrbdZLINBr6uWOkc9r6gSz1D2UzXSP2Yg3ajY+V7rkRgMMpucSQ3HAKdrDXVUdVEY3OdGKSR7gGuMfO8/Tx847ZPS2WSSP2d4ae0bhZLKDRW6erOecSRzey1rDzR2Cw1jon1AF7kCPZda9gCDgM7o9Zq0PYDCHB0cha1jHbTnsE5Y91yObjeIoiCNqxfsmxIK3iyWVGiT601bYmO2WlznEg82/ZdG0wBzcCbSfGSAAXFmEkjZIU4aaqrXeWxtdPUxh5gkeGshlc2FpaHXc57Re+F7YDELbbJZBqWi9MTsme2badE6Sp2CY37TSypjjibcfNdzmGGAbe9rqxmn6gwxvLmhz3fGk08toHcw5/NOG10nbbQ2+FrgZkLcLJZBoZ1k0hsl5jayzJHmIwyOIdH8HOxth2JPOyC9vm5YFb6qWVUBERAREQERE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7" descr="data:image/jpeg;base64,/9j/4AAQSkZJRgABAQAAAQABAAD/2wCEAAkGBhQQERIUEhQVFBIVFRQaGBQWFhgWFxcZFhgYFhgcFBcXGyYeGB8jGhkWIS8gIycpLSwsFSA9NzEqNSYrLikBCQoKBQUFDQUFDSkYEhgpKSkpKSkpKSkpKSkpKSkpKSkpKSkpKSkpKSkpKSkpKSkpKSkpKSkpKSkpKSkpKSkpKf/AABEIALgBEgMBIgACEQEDEQH/xAAcAAEAAQUBAQAAAAAAAAAAAAAABQIDBAYHCAH/xABMEAACAQMCAwQFBwcICAcAAAABAgMABBESIQUTMSIyQVEGByNhcQgUQlKBkaEzRGJykrHTQ1NUgpOyw9IWFxgkY6OzwhU0g6LB4fD/xAAUAQEAAAAAAAAAAAAAAAAAAAAA/8QAFBEBAAAAAAAAAAAAAAAAAAAAAP/aAAwDAQACEQMRAD8A7jSlKBSlKBSlKBSlKBSlKBSlKBSlKBSlKBSlKBSlKBSlKBSlKBSlKBSlKBSla96Q+lXImitYFWS7mXUoZtEcaZ08yZuuM7BVBLEYGOtBsNK0T0p9JL7hSRXM5tri11okyxRSQvGHOA6s0sgYA4GCBnI88jegc0H2lKUClKUClKUClKUClKUClKUClKUClKUClKUClKUClKUClKUClKUClKUClKUClKUFu5uFjRnchURSzMegVRkk/AA1yiT0TbiNrLePFqv7+WJrYv8AmsCMDESwPYAiBdiN2LqMZIrdfSxvnTx8PU/lxruCD3bZGGsHB2MrYiHuaQ/RrZAAo8AAPgABQcp9ZdvdW3CLxLm6F0Z2tliPLWJg5l1SIqrsV0opXqR2q6jYQlIo1PVUUHHmAAa5fIf9IeLRmNieG8OYMXHdnuMhsKejAYXf6oOO+DXV6BSlKBSlKBSlKBSlKBSlKBSlKBSlKBSlKBSlKBSlKBSlKBSlKBSlKBSlKBSlKBWFxji8dpBJPM2mONck+PkAo8STgAeJIrLllCgsxAUAkknAAG5JJ6CtGW9W/l+e3DCPhdodUBk7KzSL+cNq+gucRjxJLeVBOeifDZFWS5uBpurpg7rnPKQDEUIP6CnfzdnPjWtccuJuOSNaWjmLhyErc3i9ZiNmhtj0I8Gfp4bjZ81edxrqJLfhZ8N0nvF9/wBKGE+WzOPIGtxtLRIUWONVSNAAqKAFUDoABsBQY3BOBw2UKQW6COJBsB4nxLHqxPiTuaz6UoFKUoFKUoFKUoFKUoFKUoFKUoFKUoFKUoFKUoFKUoFKUoFKUoFKUoFKUoFUu4UEk4A3JOwAHnVVaXxvjUM6ySzvp4ZCxVvH55KpxoUDd4gw06R+UYEdxTrD5xu/juomnunEXCY8Ng5BuyO6WHUw5xpQbynB7uA9jhvAZeKyJc38ZitIyDbcPbbp3ZbtehfHSPoo+3Obwjgct7Kl5fpp0HVbWZOVg8pJh0ecj7Ezgb7jb6BSlKBSlKBSlKBSlKBSlKBSlKBSlKBSlKBSlKBSlKBSlRPHrhgFRWK6urDI21xx7kEEAczUcEHsYyM5oJKa4VBliFHmdqx7TjEMx0xyxu2+VDAsMbHUucgg7EEbVHN6Lq4w+gDSQOVGIjkjGWYMWOPIEe/NY89spQLJz45hjRqmkEZkHd0S5ZQC2w1bkHBU5IIbLSoThHHSwVZtGsnGpXDDJOAsowDG/UYIxqBAOcCpKHiEbsVVgTv54ODg6T0bB2OCcE74oMmvmqoe84gZFBRW0EjSdRjMrEHSqae0Fz2i22yHYjNUr6Mg7s+XznPLjO/xlV5D4dXJ28KCbpWtWtw8cumNi69saSsqIzRnDIrSMV14DEacA6HyOjLsFtcCRQy9D57EEbEEeBByCPMUF2lKpllCgsxAABJJOAANySfAUGv+lty0nKs4WKy3JOt1OGit0xznBxsSCsan60wPgahfRvhy390LrAFhaZhsYh+TJj7DzhemxBRD4Bc7Gozit881u0qErc8XkS3ts96K03w+OozGZZj4gzKPoiujcN4elvFHDENMcaKijyVRgfhQZNKUoFKUoFKUoFKUoFKUoFKUoFKUoFKUoFKUoFKV8zQfaVFXHpPAhxrDHGcAgA+GzMQp8fHwqObjNzL2oYwI+0GOltaEeAz3mG+cIQDt2sGgmOJ8XS3UliMgZxkAAdMux7KD3k/DJ2qFmuJJXGtArOo5AYFVZ425pQ5JfDBRljGvczjoKx7iOd1YlHMZBDgrq5ikEHWZVDaQC3s1gK7nZidrfovw94wxhK4j/JxsQrmN9yjhGZGU4UpMCSQMHIByGwcJ4q0jNHKmiVc9MEEDSdsE4OHQ4ye+N+oF/iN4iDS6l9Sv2QuoFRjVqJ7KjtDvEDeoFLxYZkikk5DsJXQycsOdRDOH3KSDOO0pBGkA9QTTxGaSfWkUkcrtG6BtOIhq0ltgxJK9gs2cDKAKSxoLiyRyRwq7BnYlND5DPDKcFQzYMgVdB1jOTEDnfNYNoQsKu5AlCoTuUeRSiMHiZuyGRmcADsAMwIUHa5HeSzSiN51nVdpI7dMBtt11iQb75ZmITwxk4GdfcaWYmEJp65ZtMpVgcezjgcvqBHe20nxJBACqKUmGArLE0kTKrFMSgB/ZKcAjtbrvt0bGxxUxYXRcMr4EiHDAdD5Mo+qw3HXG4zlTUbexQTwMHJmeKPLENy5uyM76SpQsVBxsM+G1QVk8tvcMwmeUKrZjn76IxUnLAagFIGT21w2pcgkKE/e2Txo3aUx8wv3Ssia5NZZW1EEqWJHZGy7+NXuC3BdnJGNSoxx3S2XQsueisqIw9ze+o6+uzcouVVQeZoj1F5WcKVUMirpBViGJ1MFIBz0NW7W6miRmUxEFm6tlQRlU16EXkoQirnt6dsg7mglOL+k8Fqyo5dpWUssMUbzSsBtkJGpIGdtRwNutQnEYbviaGJo/mVlJgScw6rqVMgsipG2iEMMqSWZsE9kVraJhHeZ9c8mGkB2DykYXIB7UaLkIoJQAO3aIOvKtIhGEDJ25N9CbaEZhhERshnfKLlz2dSAHERICS43aZ45wrIAijt7wx4wO3pRWAHuQrj/6rea5r6Y8YUWq3EsiRT2rmSBs5BdUicJqWRzIJAXjODuHJI7JroXD7vmxRyYK60RtJ6jUobB94zigyKUpQKUpQKUpQKUpQKUpQKUpQKUpQKVHcW9Iba0GbieKEYz7R1Un4AnJ+ytal9cfDdWmKWS4fwSCGWQnw27IB++g3alaWPT25lH+7cJvX8jPyrUeH12J/CqTxHjcvctbG2H/ABp3mI/sVAPhQbNxi4KoVGclXZiDghEGWwfAnIUeWrPhWCfROOQAy4LZDDQiIqsPHGCX+Ehce6oyC2ulV/n08DSHTqEYeNDHpfEa9XYlw5ODlhgdAQclrm5LM3LnwTkOpCR6dIwBE6vIDkHqm+c53wAtXjpBLNFNK/KlRGdmCjAKsuQyqAAvJAYEFcSDIxqzZiv4RO0dwGDyjMbBJUdmRQPZx41BtChsAHGhiCei21lWOYtdXcMc50MsMrMzKq50lkSVFySz/RxvV1kcwmOJkniUKQiflEUbgxjIdNh2X1OwOCM0E3a8ejCe1kXUAcMOkoHRovrE+KjJDZHkTHrkMz9q3CyMHC6GMaypG+o6lZQpdckqMAkk9GNUySPCvNGvS4Da+WN87g3MTlOW67Zkyo27WMCrtveck5KF5GRSzNIWkYb4IVA6KpOohQwHXFBJPwKNyGkaSRlOVYyMCpxjKBCoU4yMgDrWLxK1VMqgZ2ZWd9TM5dIcNoGsnZnZQVGxDNULZ8XNsUjJnXGBHzR2HA20OXyUJGwYMFzjIUdk7K1yshtpEOQ5YA/omN2wfLdF28xQW7LhMZjXEkjdkZZZ5QCSM5AV8DOc4HTO1VcWRI4NOlAnZQZUFIwSF1MCMYXrvtt4dajoLdFUaAwkkMmIY3MewkYjmFd0CasFvDoNR0irM12YzJHqZWVV5g1CeMK4PaDzsvLY46OdJyOy+5oLq2fzfK9skMWi1HIeMooliXAGGwrMF2yQp3w2Mea2YvDPCwuIUAEbr7Ro+u5VfyilWIJQh8BciTeqIb9vZqCy6ThFDRPykwVVggJlkfRsO8MsSQQMVdvrhI3hNuuHRT2XWeHWqrgGabln2a751gjJXcdCGE87xM5iVoywAwoVBgd0CSdOi5OAYxgYGWCjGT8yAjVl5ylFHbCRRhNhnMkgjZx5kNg+NWbcXl2STMy6ceziV4I/ikxjfmn+tjzUZquC4aTl6nZuXIGKvHrdChKMHiB1r1ZdYaRc7jGBQWLaye6VgERnU5zIkkKSBs9saVIJOMF4mU5HVl0lsS/4e1u7PJknScB99JI0M5kAAkjAZ9TYV1WSUlSZC42O/wDSMM5hh1EqgeRxpUohzuOaQudj2jsPedqjbizllTUBMozlSDI/ToQzys2fJxF8Mg5Ic19H+F/6QcSGdR4bZnJJ/lmJJ7XvkbJPkucY1Cu+AY2FaDHEbW2b5pKtnMpd3iltQkUz4wWEfZOWAXtRtpz9EdBkRcW4woJEPD7xRn8hPJEft5gZQft8aDd6Vo7esK5h/wDM8JvU8zBy7lR18UI22pD65eG50yySW7/VnglQj4kKQN8+PgaDeKVicN4vDcprgljlT60bq4+0qdqy6BSlKBSlKBSlKBVuedY1Z3YKiglmYgBQNySTsAB41crjYvZfSi+mgDmLhVq41iM73BDEJlvJtJYDwAHU4ICbl9Zt3eu68IsTcRqSou5m5cBI66QdOof1gfdV6P0N4reb3/EjAh6wWK8vby5xAb8Gre7CwjgjSKJFSNAAqKMAAeVZFBqPDPVRw2Dc2yzOeslwTOzHzbmZXPwArZ7WzjiXTGixqPoooUfcoxVq6uGLcuPGvGWZgSEB2GwI1EkHAyOh36AxToGVnKpIgz7a4fKnBwSkYXTpzsMac4yM5yQlm4rECQHDMPop22/ZTJ/CrUvFsKWEcmkDJZtMaj481lIH2VHNcSEKqvIGY6VVYDBH0LHU0iORhVPQ591YVrZB5CTK7KqhzPIzFRucG3jkYpGNm9qckgHBxhqC8StxMk0yhVtw0g3JwoDBWbsgnUdTAeAiBHfNVLMsul3gaRpXUAsNCop30pq7R0pqYlRgkNvjAF9eJrH2YEADb6mDu8merrGoMkg277lQdtyN6irviue28rHAYDBAGfpDVDkIoxk4d5CFwMZIYJm/4HkHlknY4VmOpCRjVBL3oz7s6Tj6OSag54zEI9exKhjGwKtGW6hXj2Viwb8kwJwexISTUtbcPghmTM+JsgFRyVLlh3Xwmsg9QGYnKjckV9ltltvnIVUBkjkdCRkHGpmRxkZAZi2MjIcj6NBVw/izAAu2uPs6idOtA3ccsnZkjbwcAY8ejacia4gtHHZKGbbshiuVOwCjOCS57o3JOawRBHCmQiwlZlR1B9kRO6K2Adgjag2MDDZ821YlzGCpV0bGtlTLNJFhZcDstltXs1HLXvZ2wNRQNiuLwtFqgVJs9BrCqRnB7WltxuMY+6oe7mk5ekwmAKdS8uN5mU5JzHyk06tz12Oo5BBIMfcWwEmWlmVQ4Jh5y56bCeQkImwG2pnYb561mx36Kw5b8vPgkq3C7eLQ51BfMxkeJO2TQUQ8RlVGK27RSOctogkMjknGe0oSPqT2nfTk7Hxx9LR5JwkoBbLYdk23ftZEY85pe0QCAoGlRNGJbocuUsGADAwzSRrIjdHUxsNS/oknB8wQTbtfRCKPGmSXAOQCysMjoe0p39/Wgs/N+YY9QJciMRvIoMqrHkvNpZfZs2QBtnLLnHQZNlw2N5HI7SIyjBJYPIu5Z2JJkKkhQCSFKHxG32ThkaFi1w4D41hnQFgOi6yutV67Bh1PmalokCqAoAUAAADAAHQADoKDFveI6ToQa5cZx0VQehlboo/E4OAcVC2vBRcZkJQ9uTEjAyMXUmMtGMhYR2cDRk6QO0Dmr/EOHmaR9OltEgJU6M4MadNaMAQR5A7nceOfwK55kKnJPlkKpwd11BeznBGcbUEPPwNomByCC6DvMw1u4UOYpdepgT119Btipa045GVAkZY5BlWDZQa1OlghfAcagdxmoiG9je5aVsskRJDHPshIulH0nZUIEo1jwbJ23XMhtrfXKjlFk5jk4fluwk9oM6SGPexv9Wgtca4iWLIssJi04MaSe2bIOpcBHwCNtgD7xWJxP0cWSZHYpzn5jI5jxIAMELLlmDxhcIQUIBKnvHeVvOBRBSxknRUU5xPLp0gZOUJKn7qwOTFCGZRNg7Fjy7UHy1MRGxH2E9cZoK7SaFcq6rC6YDyQOBEG6HXoxo38JVA+NZ1/wZHjOUFy2xCTvqRj56SCgOM4wo+I6iJiuNHLWMapI4uUuganIdk1OFbB0Iq51NgOc/bVhYlUPIxiUKoW4WSBFAAUBpEURt0+kpyTQQh9Vdlcs0sLNaXCEqWs825jbY4dMtv06YBB26g1g3Vv6QcM3ikj4pAPoummcD4AhmPwZz7q6HbXyoFVozCpwFPZ5Zz0CshwMnpnGc1I0HLeCevu3eQQ3sEtnLnDFu0in9PZXT7V28TXTre4WRVdGDIwBVlIZSD0II2I99RnpB6JWt+mm6hSTbAYjDr+o47S/Ya5s/orxL0fYycNZr2xzlrR93UeJQDqf0kGfNTig7BStX9C/WHa8VX2LFJlHbt32kTwO30lz9IeYzg7VtFApSlBAent1JFw29eHaRbeUg+WFOSPeFyR7wK035PIT/wyTTp1/OJNeDv3UC6vEbDb7a6Ve2izRvG4ykiMrDzVgVP4E1wLiPolf+i9z87tCbiz6Pt9D6two6e6QbA+WcEPQlK5d6P/ACgbGfAuFktXPiRzY/sdBq+9RXROF8aguk1280cyecbhwPjg7fA0FV3bNqDx41gYIbIV164JHQg9Dg4ydt6gHuHh5KyKCsTDSHIQ6caBhmPKkYA5BDK3Z7oya2qvhFBHtKk4HLfTIh1DYgrsR242wSpBI8PcQcERcDxpIsd1FGDq9k7KGAy2Qqsw6AnskYxsCFOC8ndej0En0NJByGjLRsD5goRv76qThAMbRTMbiNhjEoQnHkSqjV8SM+80EPcWxlmnyy8oN2pD3ECooIYN2ZGUhtj2EyScsSKs3LrpYIAmQuWYs02CRoMrNjkqTghCSWGwUE4GffcClSARWrLoUALHMWIAXBTRIAWGkgHtaxt0qC4fxO6gb/fLRY9JdhIsheHXI7sWBSMspwQuWGcZxjJyE9a26RpLLoKqmrlBlK6QEG6oQMMW1drGo56kYqzdzFoYkc6pQ0kZbA7b8p4gRjbcuCcd3LdNJrBfiV1I2orA8YbVGoe4Vdt0Mn+6kuQcHYqMgbbZq5PxfkrHlIlZSQssrMO0/eI5qR62Yk5CMT2jtQZ/F5kWZg59mIllkzuAkJkbp72KjHiAai+GWrkqoD6hk6NWlo1kJfSz/wAgvaxgZlYY7oGAuGkYMcqryaPauBqPKbWixghGwGJIXlN3juc1ftI7pVAjVwgz3VjUEk5JInRXJzuSc5z1NBJw8IkDKwaOIKpVY0TWEycsQxxknbcr4e85uXnDGKnVNrA3KypGYzjffSisuPBs7dd+lQ93e3UQzI7IPfyCfsVQWb4KCfIGvr+kBZWjuY1KsDlZEMYI88S9l1z9YxnwAztQYEUoDryXbGW1RMzsYz0LQuntWDdTHpJbIJ5Z3OTPCekmonGQHySR0zy5PnDge8hawOD2cZZtSCAo+fZQshO/ZPJjTShbOQJGlbptk7T8sCRRPLOumEb8okO0jHAUzsSeY5OAqkkAkbk40hGcwIOwFRvDOpB9pNnj8KtWqaxolkthDqUtE4Ojbc6WDcsNjJ7BUdcrR7XWiPNEi6SG7qoiHrhWZISR4d8hh1JBq/bhGYSrBGzKcaogwG3gwtmlGP0W+6gyI51jJW2hu0xgnSE5YBGQXW4kAXbBIGlsdax+E3uRyg0yrpUM0cEjrJpUJqikUMseQBqA1DI7LZ1Gsi9dnikw2WLJI5KMF1KV5UMauAWLMqg5yTnoNSgZfEOIO7djVyVLbxvgyhQusAgZBXJI0tvynG2xoLfP1DLKyrsOWtrIraFbKI0r4UDGM5wBlunWsIvjJU27SlmJQ3esSZ+jIjrpB06RqXcFR1GVOwRcLtyA+lX2BDvmQ46g6pCT+NYEnHhLlLcK6jbUEMqn3BFIAH6Tso8tXWgoj4rgNbkxSFRyyC/JcZXA1o4ORj6Sls9QtRVvwiCAllw0iOIyrM7Bs5OoHJMWDrBc5U8ttQJ3Fctq5YRRjS7OF1sFZYRp5jJy1GgqUBYRl3wSDhc5HyWBYc+ySNtWluYER5EGMEsNEbIAkY5UZ6YBK5YUE/NcrHAjRaYlZlyAo1DOzBV6GQHwwT2SME1mQ8MRSGOXcfTc6iP1fBP6oFanH6Sw28jafaOQG5srrCqlydYDOdgSNWI1IOr3ZqVt+IS3GMSQjP0El0kj4lCzfFStBnTWaLIioMay2tB3GTSQxZO73im+MnOOmavcPXQ0kaklF04yc6dWcpk9QAFI8g4HQCrFvwp1z21UN3iisZGx0zLIzE9T4Z32IqQtrVYxhRgZydyST5sx3Y+8nNBdpSlBwX1tpJwnjNtxGAY5oDEdAzx4SVW9zRlPvJ613DhfEFuIIpkzoljR1z10uoYZ9+DXA/Xjx4cQv7W0tGE/LBXEZDZmlbSVyNiQFT4aj767f6I8Hazsba3dg7xRIpYdMgeHuHQfCgl6UpQK+EZr7Sg030i9UnDr3JaARSH+Ug9k3xIA0MfeVNc24t6g7y1fm8OudZHQFjBMPcrqdJ+0rXe6UHnaH1o8a4SwS+jaRegFxGQSB9SZMavidVb16P8AygLGfAuFktX82HMj+x0Gr71ArpVxapIpR1V0bYqwDKfiDsa0H0k9RvD7oMYkNrIc4aHuZ98R7OPcun40GxWnrC4dLjRe22/gZUQ/c5BqZtr+OUZjkRx5owb9xry/6X+qG+4fqbR84gGfawgtgf8AETvJt47j31pAOOlB7fzSvGdp6UXcP5K6uE/VmkUfcGqas/WxxSLu3sp/XCSf9RTQepzwiEknlJv17I3+Ixj7apbgkBGDBER5ctMfurzla+vviid54ZP14QP7hWs1flE8R8YrQ/8Apyj/ABaDubeh9rqLpCkTkbvGoQnHTIA0t8CDX0ejK79rA90cYP25Uj7gK4ivyjr3xt7b/mj/AL6y0+UlP42cR+Ejj/tNB2iD0djQnBPwUJF95hVCftJqub0ft2AzCgIOQwUK4PmrrhlPvBzXHU+Us2N7BSfdcEf4Jq+nylU8bFgfdOD++MUHQ29FpkI5ciMi93WGRlB7wDRY0n3poz9IOd6uf+CXP87I2563DYx/UjQ//utaFD8pK3I7VpMD7nRv34rJi+UdZHvW90PgIm/fIKDb7D0Yl1FpCseTu6SPJK2epMpVCvgAuCoA6EnIvXXoUhkEyyS89RgMzntDyZlGr3jqAd8HcHTv9ozh/wDM3f7EP8an+0Zw/wDmbv8AYh/jUGxX91I0cRuxy2jWVXU7Rs2ypKGB3j06tSKdQDkbjObnC4bbSHmYJjUNMgWNSobAy+BzVICnvFG8BjFaz/tF8P8A5i7/AGIf41YZ9e3C99NtdoT1Maxxk/EpOM0G43aG8WaTmlog4CQkhYWjwp14ZRzi25GW0dACMEnP4bwW3mUNzJZdJxgzSBUYY2EasFUjYjOSNiD0Nc/j9e3C1Jb5tdsx+k6xu23gGeckDrsPOvk3ykLYD2dpMfczoo/DVQdIvfRhZvyjlztuyp4ZxnQqk4yfvrFHoPCe8FYeRTV/fLD8K5pL8pb6th+1cY/ARVgT/KRuCOxaQqf0ndv3YoOwQ+hsCHKBVPmsFsPx5OaxOMcPjgU6svqR9ACKW5igaQscSASZycgq3TyzXHJflFcQPdhtV/qSt/i1D8Q9dvFZc4uFiB8I40X/ANzAsPvoPSvCFIVuwyLq7Kt4DSucLk6Rq1bbfCsfi/pbaWgJuLmGPHgzrq+xAdR+wV5vsuBcb4sPzuWM/TmkdIse4yMFP9UGt04B8nAnDXtyB5x265P9o4/7D8aCa498oa1jOmzhkuXzgM3skJPlkFz8NIqNNlx/jq6ZithaP1XBjZl8tOTK23gxVTXSfRn0AsuHAfN4FD4/Kt25T59ttx8Bge6tioNF9CPVDacLdZQXmuQCBK+wXIweWi7LkZGTk7net6pSgUpSgUpSgUpSgUpSgVqnGvVbw28cyTWqcw9WQvESfNuWwBPvIzW10oOZXXyfOGv3WuI/1ZVP99DUPd/JshP5K8lX9eNH/usldlpQcCvPk3XA/JXcL/rxun90tUPd/J/4knd+byfqSkf9RFr0rSg8tN6keLD82B+E8H/zJVP+pTi/9E/59v8Axa9T0oPKx9S3F/6If7aD+JVo+qHiv9Df9uL/AD16upQeT/8AVHxX+hyftR/56of1U8UAJ+ZS7eWg/gG3r1nSg8it6teJj8xuP7Mn91fU9WfEz+Y3H2pj99euMV9xQeTh6peKn8yk++P/AD1UPVDxX+hyftRf569X0oPKy+pfix/ND9s0A/xKrHqT4v8A0X/nwfxK9TUoPMNt6ieKuRqijj97TIcfsFqlrb5Od8e/PbJ8DI5/uAfjXoilBxjhPybolbNzdvIv1YkEf3sxb8AK6HwD1dWFjgwW0YcfyjjmSZ9zvkj7MVslKBSlKBSlKBSlKBSlKBSlKBSlKBSlKBSlKBSlKBSlKBSlKBSlKBSlKBSlKBSlKBSlKBSlKBSlKBSlKBSlKBSlKBSlK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11" descr="data:image/jpeg;base64,/9j/4AAQSkZJRgABAQAAAQABAAD/2wCEAAkGBxISEhMSExMVFBUXGR4bGRgYFhcgGhoeHhgcIR8eHBsgHCgiHxwlICAaITUhJSkrLi4uGiAzODMsNyotLisBCgoKDQ0NFAwMDisZFBkrKyssKysrKyssLCwsKysrKyssKysrKysrKysrLCwsKysrKysrKyssKysrKysrKysrK//AABEIANoA6AMBIgACEQEDEQH/xAAcAAABBQEBAQAAAAAAAAAAAAAAAQMEBQYHAgj/xABIEAACAQIEAwUFBAgEBAQHAAABAgMEEQAFEiEGMUEHEyIyURRCUmFxIzNigRVDU3KRobHBJDSSomOCg9EWJURzFzV0k7LC0v/EABQBAQAAAAAAAAAAAAAAAAAAAAD/xAAUEQEAAAAAAAAAAAAAAAAAAAAA/9oADAMBAAIRAxEAPwDuAGC2AYXAJbBbC4MAlsFsLgwCWwWwuDAJbBbC4MAlsFsLgwCWwWwuDAJbBbC48SSKouxAHqTbAerYbqZ0jRpJGVEUEszEBVA5kk7ADGK4k4rqpKp8tyyNXqEAM08n3NOGG1/icjp/I2Nq6q7MqqdNNRm08+pld45EJgYqbgd2JFITlsCOV9ugWcXaA1RdqHL6mriBI74aI42tz0FyC1jtyGIEmf5hmUzUlLG2WCNVaeSdV7+zFgBDHcgqdJ+0v62sRvpJc8SgSJK1qeBD4InTUsZ0rfSUI+zFht4mG1rgkA5oUEWfVQqxKy0tGzRwtExSSWQhS76xusY8IUCxO5vbYhOXstoyNUk1ZLPbaoapk71T6rYhR+YOKfLeOqmiSaOqpqmthp5Xj9tiRTqVDa7i48S7qWvbw7m98eOJqrOR3lPSymWljZUlq1jHtKi/2iqFIEjIvNo0vc28ytbQjPaWOlhpcqaGaSRdECIwZU+KWW24Vb6mLbsxtzbAabJs0hq4Y6iBg8cgurW+diCOhBBBHQg4m2xzHsum9lrazKEqBPBTgMhbSHV2I7xFAO6Bib2HhJt1x0/AJbBbC4MAlsFsLgwCEYMBwYAGFwgwuAMGDBgDBgwYAwYMYDPu02NJzS0FNJmM6+cRXCJ63cK17HbYWvtcHbAb/Bjmp7T6iDevyiqp4+sifaKPmx0qB/HG34f4gpa6PvaaZZV625qfRlO6n5EYCzwYMGAMGDHPM0rKvNauajpJ2paSmbRUVCfeSSdYoj7unkTzB+VgQ0XHHEvsFN3ip3s0jrFBH8cj+UfTmT9LdcZmLsvWrtPm08tVOR5FcrDFf3Y1G9h67Xte2J+X9lWWwuswWZplOoStPJr1DrsQL/liVnVdWRSRw0H+LkBBmWYqEjQg2vKLESE2stnNrkgCxIJScMU+VQSvSzGmjF3cOBIhIW1yDaQ7AAKrj6b4k5ZnlfJCsr5cVuL9336CU/8AIwCrf4We45HGbq85qxXxNmsC0tCg1Rsr95EZ7roaaSwsB4ioZVAbSdyARus0zqnp4GqZZVWFRfXe4Pppt5ieQA54DE8MIub1M89fCoalcxRUcgDdyCATJIpFmZ9rG2kBNr88ReO+HhSvAMoLUlZUvoEcNlidACXeSPyqEFvGovdgLG4tNpOFaitn/SzVE1FUOoECIEOiHmqzqR42a+orcaTYdNoGSZ0aLNKmLMWM87IhWqjjYxxQnlGyAHuRqGotcg3BY7A4Czi4nky6np6SelYVTaYYQh1QTObAN3vNQSdTaxq8x8XM+Mw4OShgqa2GrenqzHI89RzjkY3ZtUJuoGry6d12824aZXJBngMaSN7JDICZYyAZJVGwjexsqXuWHMkAGwN6Bq+ojzAQVMs1Vl1IQWm7oHTNpDIKllADiMENqAspKM263AVXBEkVXm1GI6ZqE0dO7OsotPO0i2OokBnUFi2s7m5Nhq27VjnFbPFWcQULUxWT2WGRqiRN10yJaNNQ2Juxa3oxPrjo+AMGDBgDBgwYBDgwHBgAYXCDC4AwYMGAMRMyzSCnUvPLHEo6u4UfzOMzx7x/BlwES2mq3+7hBG1+TSH3E+u5+lyOfZdlNPJI9Rmc1BUzyG5kkq5u7UdEWPulQKB+M/K2AlcS8cSZtI1FQVENJTfrKieURNKL+WMHxBSL8hc9dI2a5pMnipYY0kykd2g8NVQTF5BfmxYaJ/rp1cvTEuk4RpnjD09FlFQnyuAf+oFk3/LHs5WtFHJVZdG8LwNepo9TGOVQLsFUkhX0WdHS1yNJG5ACXl1RVCMT0VSuZ0x5xSlVnW3MJKAAWHwSqD6sMUGacKarZtkhMFQL95BYqkhU2eN4zssgIIKcrjofFjVvFEs1PmNMQFqSizAeWZJB9m5H7RWK+LnpLA32tZZbAI6urVRYSCKY/vsGjb/bEn5k4CJwLxbHmVP3qgxyIdE0R5xuOY+h5g/lzBA0MsgUFmICgXJJsABzJPpjlHFFSmTZ1DWX0U1cpWoABsHUj7Sw67o3r9564kZ1W5tnNPLFSUqUlLMLCapcrJIhO5CKCVVhtuDcHY77BZUeZ12blnpZDRUAJVZgoNRUWNiYwwtGl72Y3bb6gX+QcMihhMVNKxuxcmezlmbzMzKFa59bn6YrMu4l9ijSGupGoUjARZUPeU1hZV+0UXS+20gX64ouNePY5+6pKOo0RSuEqK1b93AhFyFltpEjDkb7fIm4C3y3iyvqxVJT0cQaFjGJvaC0LOOei8as+n08I6ahzxosjSGBFhDMJGJLGXaSVzuzE8nY/huALAWAAD+QUtPFTxRUujuEUBNBBW3rqBNyeZPMkk4pO0PPIYYPZ2jSonqfs4adgDrZtgWB5Ip3LH0wEXtM4tSkh9mjAmrKn7OGHY+fw6mB93fa/M7crkUfDPYzSJSrHWF5pj4iVlkVIyRyQAgG3xMDf5csaThjgKlpqXuJkWpkkCmeSUajIwG27bhV5KOlr87nGe4vz2ryV4o6e9bHUB1hp5C7TRuoG6uLvJHv5W8Q2s1uQM5txTmGUzGhSOTNSYu8hbxGeNb6bTBEOsXGz7E8j8tzwmsHcl4nEjudUzkEO0hAvrU+JCNgENtKgC22InAtLH3TTmTvqmYg1EhBDawPu9BAaNUBsEIBA3IuTet7SdS9x7G3d5lK4SAra7IN5O9BBDRIpLeIEKbEb4CHxFU1Udc1NlAi7543kqVcfYxkgCOTbyzNvt7wALDrhKTiqOClFDFHJFmG0aQTjxtJITeYuLrJHq1yM4PRupGPHCUjZPanzBRqqJGY1yszJLIx2WZmAMb2sBfwnfe98PcW0cuY18cdJJ3T0CtI04VTaaQARxb8xYFnHKxX1wEPs0yQZbmNbQI5eLuYJQSBfVYq38Tc26Cw+Z6djAdlCSVC1GaVBXv6pghRQQsSwEoFAJJBJBY/UY0+d8VUNH/mKmKI89JYa/yQXY/kMBcYMc5m7ZMvLaaeKqqm/wCDCf8A9iD/ACxGqu1KrVS65NVKg5tM/dL/ABZLYDp+DHLcj7X9br7XQy0sDMFFRdniDHlqYxqAD6gn+G+OoqwIBBuDyI64AODAcGABhcIMN1NQkaNI7BEQFmYmwUAXJJ9AMBC4gz2CihM87aVBsABdnY8lRebMfT+wJxgc/wA2zWSLv5amnyWmPlElnqW+o5BiN9K+IcsRJc5aapSteFqiocH9GUQ9yM/+qmvsmvYgnkLWvzWdFwrEkq1Oak5jXy37unVdUaAc1jjayhBsDJJZQSL2JuQwnDPD2XVE57jPplqn9/u5ImkJO9mZgzEm22q5tjf03D+e0ALw165gi7mCoUhnHoshZiGtyu1vUY98RcFz1sZU0WWRLYgKRIZR6WmRV0H5BXH1HP32aZxWRSPlOY/5mJA8Ul7iWK9r6veKnqdyOYupwD8OYRV9K1fQoYayAnVHYLJqTd6eYe8ri6i/IkMLEbbKmSNz36i5kRRq+JRdl2/5m/jjIQ0XsufMybR11MWdfWWF1Gr/AEN/Ek9carIYtFNAnLTGq/6VA/tgMvwlF/go6fmIa2SJf3Yapyo/JVA+gxfyVIjqaiSRlSJKeJi7GwFnn1XJ5AC2IfA0ANN3hH3lRUTL9JKiUqR9UI/jikr8vOZ5jPCxvQ06xLMv7aZC8gjJ+BQ6sw9Qo9bBUcQ5nR5zNRr3VV7LDI0rVBp5BDIApARX0k2ZrXuBsD1x06irYpkDxSJInLUjAjbmLjqPTD0aBQFUAACwAFgAOQA9MYvOsv8AbaxVpXkg7lv8VUwuU1+E2p9tpH3DEsD3fIbsQAY4+zQVbjJachppx9u3MU8IILM34yLBV+YJtcX1uR5NBSQJTQIEjQWA9fUserHmTjP5V2e09JI01HLNDK/nYsJBJvfxiQEm53JUqfniozjj+shqjliUiVFYQpjdHIiIYX1yKfEgXcldR297cYB3jLLO7liiytRT187amePwosQPjkmjA0NuQoLLqJJsdji1g7PaMqDUB6iovqapd3Exb1V1YGNR0RSAP4kx8k4XrqUyVPta1FVNYzLIgETab6UjdRrjC3IB8Q3J0XOHcy7R6GnikaZmjnjHipSPtw1r6QvJh11glCN72wFRmvGr5PP7JUrPWLIuqldArTHcjupBcaiDazgEkHe5Bw5wJLLJUSVeZRtBVzHu6eORbKkIXVoibkXPiLA2Y6b2Aw72d5fJVMc5q1HfzraBOYggudIX8TXJLc7HpcjGs4jFP7NKaqwhVdTEkgrp3DKRuHBAIK7ggW3wGZ7TKo0kaVVNtXO8cMKj9fd945E5OoXWQTupOxFzepo2raGtkzDNI1kSWNUE1PqZKRebK0ZGoIWtdxq8tzz2p+Fsmzb2mDNa6N6lERljhZl9oiRhs/d2VC2nmL6zflcAY65QV0VRGJI2Do1xyPTYqykXVgbgqwBBBBGAouP85poctnll0yxSR6UUEESlx4Ap6353HIAnpjMcE5iuTUMcVfC1MWDSd6WDiZyCxVrAFZtIChCNwgAYkHGTho9eZtLBFPU5TQVB+zQhljk0ksYo73dEk8VlB8PK4NjteNswXMP0ZDQtFO71CVQJuUWKEnUz23UaiEsdybjnyDN8N8KZvNAfaKr9G0bu8zIhtMe8bV4m20De1i3yK401DwNktCFvB7TM+6iQGaWTfzCO2m1zu+kKL3JA3xoIaKSRgQ5YjnUuo2PpTRG6r1Gsg7AX7zchp9pHpqEAS3HtFS3j7u4uAS28k5UjShNkBBNhpVwi1eZyKVhFqUsLpS0yxyVTD1b9TCt7qSdS8vtAcMS0UcTq8xSGU30DxVVawvvoZw5A9URGUbWOJOW09w8dETFESTPXPZpJm692WuHI/aMCi7KqsAdLWXtHokkpWFNS7mWukOqWew8yPJe6D9rJcWFlUizAG63KxUAxtRmXvDb/AB9WwDbbtHEpk0kDewWMi19ueKCn4BzDLy0tBXpFvdKR9bQseq6nc7nffSD8xzxV532gv5cphKxvKkDV8ylmd3JsE1+JiBc+K9h7o2ONDJ2R08iFquonraltu8lkYBSeZRAeguQpJGwHLAXvBfG6Vpkp5ozTVsW0sD8/3kPvLy+lxzBBJjnvFuW9xGJInkeWGohWgndrzWkZgYGe32kezOgNyEYdGAJgO3jHKuOOJXrqpcsokWcKftQb927qRtIw5U8Z3fq7aUHXEbtQ7SrMcuoHJmY6JZowWKdCkQXdpOdyPLyHi8rXBfA9aYe5QNllM9u9k2NdUbdTuIE9EG6731XJIWDZ7TZUXgpw+Z5rMbzFBdmb8ZAIjjXkI18oAvbzYYyvIeJZNUrVFNRvIbudCvM250q3hZQig2CqwA+pJPQ+GuGKSgj7umhWMe83N2Pqznc/0HS2LjAcYzLhbiOJnl9oWuvYlBPPGwt8ARogn0Vt/Q4o6ji0+10FTI8sVRTVAilp51HeLHKLMVkCqXjAB2cagX5kEHH0Hjlfb/kET0XtoULNCyjUObIzBdJ9bEhh6b+pwGn4zXuqnLKzpHOYX/dqF0An5CQR41uM9xNF32Xt6lY3X94OjL/uAw/xRxLDQxqzh5JJG0RQxjVJK3oo/qTsPqQCGairqi1LlNAyxvFTxmpqGUN3C6AFAU7GV7XAbkN7G+15kfCzUsTJHWTks7yMWSnOp3N2JHdAm53tf5XG2KXgyGupYZpJqFnlnmeaTTURNKdTeEWYqg0pYW122252w9m/aZSU7CGRJYp2ICpOhjXc21NIQVEY6surkbAnbARuJqvOllhpIXpH9o1DvUWRJY0XzyaSzqoAKjXv4mUadxjVU6vSxJGlNqRdgsLqSB1J7zTf1JuWJN7E4Y4YaB9c6VEVVLJbvJY2UiwvpRACdMa3NlvzLE3JJNvV1SRI0kjBEQFmZjYADmScBjeK+06ioomN2efcLAyOj36F9SjSn4uo8urDHZLlBMT5nOyyVVadbMLEJH7iDc22sSP3QfLisGZZeZ2zbMniTUgSjhkGp1gFyJDEAWLyFmbl4VIF+dqOp4o9ok15DQ1SS6vFKiolO++/exkFGv8AEdDj1wHY82zKKmhknmbRHGupj/YDqSdgBzJAxScJ5bKXmrqlAk9TpAjtvDCoOiMnq+5Zvm1vdGOeZ5Q5pVyQHMcwo8v0kPHTxkO+se93eo6mHTxMB0A5l1+GCQWOb52W+IUtfb8gE5fQ2wHT3ynu7tSlYm5lLHunN7m6jyk7+NbG5uQ1rY5ZD2ixZjX06VSmko4WJPeG6y1C20LI4GkKu7gE2JUE9Bj0FziJWio81SrZ0bTDVRmKp5eaMS2YsvzIHqMaTs7zqingOVPSimlhXTJSTAHUOrC48YPMki+9+RBIdBUgi43Bxy3tqeWhgNXSTNA87dzMq2+1ujWcXBtIoXTrFm0nn4Ri2rKabJtU8GubLhvLTk3enHV4CTvGOsZO3MdbU3CVeue5jJWOD7LRaRTwta5ka571wCRcW2528NtwbhouyR6Zcuhgh8MkSjv42BEiStu+tTuLm9iegFuWIfAOXoMzzqoiVRE0scYKgfeIl5v97b/PHvtZozHTitp3MFajJFHIltTrK6oY22OpfFrAINigIti0hhFBBBl9GA85XYtuFF/HUTW5jUSbbamIUWFyoT82rZJH9lpm0yEAyy2BECHqAdjK3uqdh5jcAK1eaNZD+j6e6U8X+ZcMdTFvF3WvmZHvrkcnVpYe8+pZMkfskSU1OddTMWIeTxEtt3k8trXC3G2wuUQaQVtHqYQiiggYoukvUz6rMiMSWYvt9vKdR1baRrfayhgi5pVRTrIZGWLLKa4lbks7JsYxb9QhGkgedvByBDZGliqOJJtTh6fKYmsqDZpyp62/meS8h4rkMxRHiCpFPCDDk9GQvhGkTFRsF9NuXwqb7FhbsNJSpEixxqERAFVVFgAOQAwHPu1OhjgpssEaLHBBXwEqosqr4h/f+eNVRVavpZm0qsHeuSbAd6SQb9NIVxf0OHeL8hWvo56VjbvF8LfCwN0b8mANuouMcfgzh5IBlUpaOrf2WhlXfUESeXU4J8ytE67jnc9LEhsuHMubMqpMxde7ooL+xQkWLnl7Q4PIWACA8gFta3iXHQYolRQigKqgAAcgALAD5WwYCJluTU1PcwU8MJPMxxot/rYDE/CDC4AwYMGAMc97eJguUSr1eSNR9dYb+inHQscv7aG76XKaEb99VK5HyUhT/J2/gcB0imgAjRCAdKrzHVbW/gRfGN4QT26uqszcXWJ2pqUHkqJtJIB6u1xfnYWxJ4+zioBhy+ibTV1RPj/YRDzyn09B6m9twMTsg4OgpIVijkqNty3tE3iY+ZiuvRcne1rXOAvaupSJHkkYIiAszE2AAFyTikyfK0nY1tRCplkH2YkQFooR5E3F1Y7uw5hnK3IUYwXaTU1tM8SPOlXSRFKiVJzFG76ZPBGWQKrkkFlUJuY99VrF7/xdmecLpy6L2Klt9pVzWuPiEdrjbfcX+qYC944zLJKLxVUUBmtdUjjTv9x0K2ZAfiJUfPHO5+H8zzQM7yTUOW3BArahmsB1s1mboRrNhfZjjZ8LcGQwN3lLH7TOTdq+rBZbn3oY7gv+8CoIP3jWtjb0mRorCWVmqJRuHlsdPP7tAAkfO11AYi1yeeAwXDnZ3QxnWlPJXSdZ6slYr/hQglh1B0MD8eNv+g3cBZp30Wt3UF4Yx+anvPl5wD8OLvBgIWW5RT04IghjivudCAFj6sQLk/M4m4MGArOIMjhrITDKDz1I6mzxuPK8bc1dTuCP6XxzPiehnqKRqm+nNcpezSKLGVFAbVYc1eMiTT6612BOOv4zEkQTNuQ01VIwYerQSrb/AGzkfkMBkqjjuPN6JaKm8NZVgxSoQbQLb7V2OwK6b6d7ksBzBAuMz4MjoIBU5avc1FOl7Am1Sqi7RzDkxYXs3MNaxxV13A0FXlrr3QFXSiWKGUXEn2DssOphuwKKnO9tW2+KWfiLMsro1lZjmFDUQ3hlfaaFnS6LKd9Qubb8/VdlIXC5++aVFNPHCzQReOmhbYzT20maQ2Pd08N2Gvq2y6msuN9kuVdwruzd7PIdUshFtRA2VRvpjXkq9Bcm5LE0PCTUlFRU0VNapkeJCO68TSkLYuzE+CMG4BcgL5RvZcXj1708JlqmBYkBY4gT4jsscd7M7E7XNr87KOQQ5XenGohZa2oOlVF9ItcgX5iCMEszbEknbU6rjBcbzPLImQ0Tlpp27ytqOoBALa7crgDw3sFEcY2IAs+K+KHoByE2a1YCxQp4hAhPhUDqAd785HudlACXHZpwYaCJ5Zz3lZUHVNITcgk30A9dyST1PyAsGkyDJoaOnjpoV0ogsPUnqzHqxNyT88WGDBgDGQ4t4OWoqaSviAFRTyoT0EkYYalP4gCxU/l1uNfgwCHBgODAAwuEGFwBgwYMAY5ZmLCo4oiDMNFFSmRr8gSDufT7xD+Qx1PHAuIKm1ZxDIW0avZ6dntfRHI6JIbemlbfwwG64KmkqaytzZYS0EwSKmJYCQxx3DFVawCO/i3YHblhOIu1KNJPZKCF6ysJK6ADoRhz1sPNbrpNhY3ZcZ6bNqrOG/R2U3psvhAjkqbEalUW0ryNiOSixI5lQbY6LwhwfSZbF3dOniI8cjWMj/vH09FFgPTAZHJuzSSqmFdnMgqJza0C2EUYBJCm1tQF/KNud9d743gylWI7yzItu7iCgRqB5br7zDbc7CwsAdz6zbNkg0rYvLIbRxLbW5HO3oo5ljso5nlj3lkMqgtM4aRjchfIg6Im1yB1Zt2JJ8IsqhNwYQm25xSR1clX9wxjpusw80o/4Poh/a9R5OYcBZU+YRu7xo2po9ntchTz0luWq1jpvcAgkbi8rDNJSpEgjjUKo5AfxP1JNyTzJN8JVVaxgajuTZVG7MfRR19fQC5NgL4B/BjzGxIBIsfTbb5bbY9YAxm83P8A5pl/r3NV/D/D/wB7Y0mMtLLrzqNOkNFIx+RlmjA/lE2AtMnTTNWDoZlYfQwRA/7g2MxltAJslqqQgWT2uBRbl3c0qpYfhAT+GNfAtqiX5pGf5yD+2M7wu1qSvJ5e1Vp/hPJf++Axf6Ircqkp5sqKvT1li1NKRp7zui4CuTcalVgpJ5gA3uMQK7tHnjcLNTtHmTMVQVOmOmpUY21x3PiuOcjc/FY6bKeh8Sxd3l1N8UUtFb6iphU/yJH54OJMrgqa+GGeJJY3pJy6soPklp9BB5gjW9iPiOAY4C4ISmJrZ5RV1s27T3uouOUfyttq6gWFhtjbY4XQxVGQ02X18UsklJULF7TTubhGkjDFo/T3vncAEtfbuSOCAQbgi4OA9YMGDAGDBgwCHBgODAAwuEGFwBgwYMAY+eBlUmb5xXw0kzCjlkRqiRbaSqWtb1JcNp6G2rcDHQe2Xid4IEoaa5qqs6FCnxBCbG3oWJCD6semNHwDwqmW0iU62LnxSv8AE55/8o8o+QHW+AtclymGkhSngQJGgsAP5knqxO5J5nFfxPxGKXRFGnf1U20MAO7erMfdjXmWPphOMOJVoo10oZqiVtFPAvmkf+yDmzcgPqMMcH8NtT66mpcTVs+80nRR0ij9I1/mRc9AAlcO5EYS88799Vygd5LawAG4jiHuxL0HMm5NycW1ZVJEjSSOqIgJZmNgAOpOPGZZhFTxPNM4SNBdmP8AIAcySbAAbkkAb4pqbLnq3SoqlKopDw0x90jyyTfFLyIXkh9WGrAeVppK8hp1aKkvdYGFnnFvNODusZ5iHYm3j5lBowMLip9reoOmA6Yhs0w978MXQ/OTkOQublQfqa4ljFCA8g8xPkjuL3c+trEINzccgdQco6EIS5JeRvM7c7egHJVHwj6m5JJdpaZI1CIulR/U7kk8ySdyTuSSTh7AGDBgwBjL5PHqzXMJPhipo/ztK5H8GQ/njUYznBw1NXz/ALWrcD6QqkP/AOUbYC7RftXP4E/k0n/fGW4bi15Ux61JncH/AOomkZP5OuLbimd4qeoeO3eOixRc/vXYol/lrdf54l02XrFDBToPBGEUfIRr4f5quAreMgGWkg6y1cO3yibv2/LTEcQs0kZ6qsKHdKeOnjPpLO7E3+QBgY/LEp5RNmJYkCKihOonl3swB59CkS3+k+HuHaAsi1D7NLI9QVIsbuumMN80h0oR6i+1sBg+3Uhocvy2PYzTKAB0CgRr/ORf9OOsRRhVCjkAAPyxyDLn/SvEjTDxU9AulT0LKWA/MyF2B6iIY7FgDBgwYAwYMGAQ4MBwYAGFwgwuAMeJpVRWdiAqgkk8gALknHvHOu3LPjBQezx/e1bd2AOZTYvYdb+FP+pgKTs1hbNMzqs5lB7uNjHTg9NrD81Q7/ilJ6Y6nnOaxUkElROwSONbsf6AepJsAOpIGIHBOQihoqemFrot3Pq7buf9RNvlbGZEn6YzCw3y+gff4aipHIfNI+foTbmDsFhwZlMssjZpWLaomW0MR/8ATQ81Qf8AEYbsfU223GNTmVfFTxPNM4jjQXZjyA/79LcydsO1EyorO7BVUFmYmwAAuST0AGMvl1O2YyJVzKRSodVLCwI1npUSKf4op5DxHcjSHvKaKStkStq0ZEU6qWmb9X6TSr1nYclP3Y28xY40tROkas7sqIoLMzEBVAFySTsAB1w3X1scEbSyuERBdmPIf9yTYADckgDFPQ08tW3fVKaIQQYadh4rggiWYfHcArH7nM3a2gPTwyVpGu8dJz0WIkn9NfVIvweZ+TWF1a9VQAABYDkB0x5llVFLMQqqCSSQAABckk8gPXFWoeqN2BSn6Kbhpvmw5rH+Hm3WwurBb4MGDAGDBgwETNq9aeCad/LEjO30VST/AExC4QoWgoqeN/vNAaT/ANx/HJ/vZsUPEmcxVdXFlER1tqWWqI8qRRsH0MfidtCEejm/PGrr69Yu7BBZpHCIotck7k/RVDMfkp62GAjVCd9UovuQeM/ORlIUfPSpZiD1aM9MV82fFDWVBJaCG0MaLa8swNmCnqS7JCB0ZH9cTM8qzBHohsZ530RA73dgSWb1RFBcj4UsOmKzJMuWR4wtzTUZKxkm5mn3Ekreukl1uebtIbeFTgPWW5S6QJTSkNLOzTVbDkdRu6j8BOmFQf1YPw4r+1rjD2Ck7uI/4me6RAblb7F7fK9h+Ir88XGfZ7Dl1PJV1JszHZRbUx30RJ6m1yely7bDGE7O+H58xqjneYLzN6aI8lA8rAH3V931JL+hIarsq4T/AEdQqji08v2kvyJGyf8AKLD66j1xssGDAGDBgwBgwYMAhwYDgwAMLhBhcAY49Wn9J8TJH5oaBdRHTUtifz7xkH/Tx1fM61YIZZ38saM7fRVJP9Mct7D4wlLXZrUMFM0jMznkFS7O301s/wDpGA1PaNnUqrFl9If8XWEopH6qP9ZKfSwvb8yOVsaHhzJYqKmipYRZI1tfqx6sfxMbk/XGU7N6R6l584nBElV4YFP6qnU+AfVvMehsD1OLXiisknkXLadmSSRdU8q84Ib2JB6Sybqvp4m93AMTf+aTtHzoIHs56VUqnyD1hjPm6M4tyU30maZjFTxNNK2hF5ncnc2AAG5YmwCjckgDEeaWmy+luxWCngQD5KBsAOpJNgBuST1JxUZLQS1cq11YhjC70tM36oEfeyjkZ2HTlGDYbknAS6DL3qXSqq0KlTqgpydofR3ANmnt15JfSvvM1xXViQoZJG0qLepJJNgFA3ZibAKASSQBhrMcwWEDYu7bJGttbn0AJAt6sSAOZIwxRZexYT1BDS+6ouUhuLEJcC7WuDIQCd9lB04DxFSPORJOulAQUgNjYg3DS22ZxsQouqnfxEAi2wYh5lmUcAUud2OlEAu7ta+lFG5Nrn5AEmwBOAlO4AJJAAFyTyA9ScQopmmN1usXxcmk/d+FPxcz0sLEswUckxD1ICgG6QA3VbcjIeTuOdvKp5aiA+LXAIBbYYw3aJxi8BSgoh3lfPsgFrQqRvI99hYXIvtsSdhYu9oPHHsWmmpl7+um2iiG+m/JnHp6DrboASM/lnCDUyiB5DLmOYajUz3uY4BYyhD0BusYO12cHkoAB7sjyKOhpanMJ5Q3ekt3zX3iQnx3O9nbU9zuRoPPGsyYlteY1X2V0Pdq+3cQeYl7+V3sHf00ovuXLEFKtbIgAAoaZrRoPLPJGbA2/YxEWUe84vyRS0tr1snrSxN/9+VTy/8AajYf8zjoFOsK5FlqZe98Ucky2juCGpqYkanPVZ5iBYGxWy7HunvP4j4ho8ppVaQhEVdMUSW1NpFgqL6AW35DrjNcVdoEdJIaWkT2zMJTYolyqNbYMR8I9wdASxW5JZ4W7OJJZxmGbv7TUmxWLYxR9QCORt8I8IN/Md8BU8OcOVOeVK5lma6KVf8AL029ivQkH3DYEsd3sOS2GOwqoAsNgMLgwBgwYMAYMGDAGDBgwCHBgODAAwuEGFwGC7bsz7jKZhexmZYh+Z1MP9CtjPVtA3sWUZDHdWqFWSpI5pEv2km/Qs5IB66SOuHe3Ed/PlND0mnu301In9Hf+GLrgBPaq7MczO66/Zaf5RxeYr+F2sfqDgNNxBm0dBTaglyNMUES7F3PhjjX6m30AJ6Yj8PZeKGnknqpF76S81VMT4dVtwCeUaABVHovqTisyVv0hWvXN/laUtFS77PJyln+g3jU77ajtfDkKfpWVZW/+XxNeNelVIp2kb1gQjwj32GrkFuHrLaN8wljralStPGdVLTsOZ6VEq/GfcU+QG/mO1/X5hpYRRr3kxFwt7BR8ch91bg/M2IANjaNW5ozyNTU1mlW3eORdIARcavikI3EfoQTYEXm5dl6QqQtyWOp3Y3d2+Jj1NgB6AAAAAAAPGX5eIyXZu8lbzyEW+iqPcQdFH1JLEsZ2K7Os6gpUDTPp1GyKAWeRvhRBdmb5AYpvY6yv3n1UdKf1CNaokH/ABZVP2an4Izf1bmMBOqc7aR2ho1EsinS8rX7iE9QzDd3H7NN+WopcHErK8nWJjKzNNOws0r2vb4UA2SP8K/U3NyZdFRxwosUSLGiiyqoAUD5AY9VNQkaM8jKiKLszEBQBzJJ2AwDuMDx72g+zOKGiT2ivk8KoouIyer/AIrb6eg3aw50ee8f1WYytQZKhJ5SVR2VQeqn3R+Mi530g7HGt4D4Ep8tQsPtal/vJ2HiNzchb30rff1J3JO1gg8DcFrl4krqyQS1jgvLMxuIxa7BSflzb5WFhtiKjy1I1KWjqMy8pGz09FH7w+FyHuPSSoHMJi27Q5e8WmoL6fa5LSm9rQRDXMb9LgKl/wAeKqXiOKjpKjOJQNVQAtLGdiYlB7hAOga7TN6CS3ujAXecVEaL7HGwp6eGMe0ShtKwxWssSt0kcdRuq77FkviJ+I6zNz7Fkyey0Udo3qSpWygAaYwN1FuSjxWtfQMQeGOFqvOtE9azw0IYyLECQ9Q5NzIx+fxdFsqBVscdmy+higjWKFFjjQWVVFgBgKLgrgikyyPTAt5CPHK1tb//AMr+EbfU740uDBgDBgwYAwYMGAMGDBgDBgwYBDgwHBgAYXCDC4Dh3bLnHcZvSSfsKZpF/fIm0f7lTGlEUlHlOX5ZTnRVVahAeseoa6iXmD4AW3HUrjGds1H3+eUsP7VIE/1TuP740s+dSTVks9ONVROzUdAD5Y4o2+3qWF7aNYNja50AWO+A0ElIk5XJ6UFKOnRVqpFPMW2p1Ybl3G8jDkpte7bTp80eodqLLyESLwTVKqNENhbuoR5WmA2t5Y+tzZcVGVUhlj/R9BI6U0ZIqq2/2k0hN5FibrIxvql5LyG9rT//ABJTU1svyyn9pljFu6hsIoue80x8K73vzYm9xc4DS0NJBRw6VtHGgJZmbrzZ3cndibksTckknFCeI560lMtQd3exrJlPcjffuk2aY899k28x5YrcxyyNQKnPKqOTfwUy3FMrfCsXmqH/AHgTvsoxaRVlbV27qM0FKP1koX2hlH7OIgrEPxSXI+AYByiy2mopNbs9TWyL53s07i+4QCwjiBPIaUFxc9cX9IZCCZAqknZVudI9Gbq3XYAC9t7XPPc17Q8qywNHT3qp2PiEbF2drWBlnYnUdrc2YbC1sU5yrPM7/wAy/wCjqNv1Sgh3X0K31NcfGQOunAaPi3tVo6RjDBesqL6RHEbqG5WZxfe/urqPyGM7Dwhm2cusuaSmlpr3Wmj2Y/Vdwp/E+phvsMbzhLgahy4DuIgZLWMz2aQ+vit4QfhUAfLGlwFfkWSU9HEIaeJYkHQcyfVjzZvmd8WGDBgOT9oFej5k8DvpQUqo5+CKR3kqW/OKFYx85R64jcL5G+e1IzOtTTRR+Gkpj5WAPNhy03G/xEW8qgGr4zyKWu4ikpFJVJYojMw5iFQrNv8ANgo+un547hSUyRIkcahERQqqOQAFgB8gMA4BbbC4MGAMGDBgDBgwYAwYMGAMGDBgDBgwYBDgwHBgAYpuKeJYaCLvJLs7HTFEgvJK/RUUbk3tv0vit494hq6SOMUlI87SGxkCO6QjbxMiAu3PkLcufTFLwB7BJUvI9TJVZkF8TVMbRyKvpDEygInO+m5F9zY4DnfaVlVXRvR5nO16qZnaTe6QuLGKNengW4v1Kk3OIXDeewJFI0kvd/ZqkndsBMYVIC01NqItqPjkk2vfa53Paq7g96kySVE95Hug0oCsMBPijiDXAkcAapSCfSwAsh7M8o0hfYorAAc3vsOp1XJ+Z3OA5/DxXSTxpHVV0VDRqoC0VH3jOV2sJpkQ/O6pzvub4i5h2tQQKKXK6cU0A2MvdqX/AHkiLAFjz1SNc9RjScTUORUDrBHl8dVWP93TIpdybbFybhF63O9rkA2OH+H+zNZXWpzGKBSN46OCNFgivbzlR9q+29yRz5i1gyOR8QVkrd9l2Vy1M7be21jGRuZuEPgjjHMaUawxd/8Aw9zjMTfNK/RGdzDFv+RUBYwfmdeOvRoFAVQAALAAWAA6AemPWAzPC3AdBl9jBCDJ+1fxSfkx8v0UAfLGmwYMAYMGDAGDBgwEKLKoVqJKkIBNIiozeqoWIH8/zsPQYm4MGAMGDBgDBgwYAwYMGAMGDBgDBgwYAwYMGAQ4MBwYAGMd2rUqtQSMKaSedbdwYlYyxyE+GRWTxKFPiNudrdca4HBfAYiPjirWJXOU1zKqgyMwiRth4iI9dz1NtsQs445krilJkxEksiBpKgj7OnRh1uPvPlva1rE3t0QYyHZZSxx0R7tFS8899KgXtMwF7c7AAD5ADATOC+CoMuUlSZqh95aiTeRydzubkLfpf6knfGnw3fBfAOYMN3wXwDmDDd8F8A5gw3fBfAOYMN3wXwDmDDd8F8A5gw3fBfAOYMN3wXwDmDDd8F8A5gw3fBfAOYMN3wXwDmDDd8F8B7ODHgnCY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AutoShape 14" descr="data:image/jpeg;base64,/9j/4AAQSkZJRgABAQAAAQABAAD/2wCEAAkGBhQSEBUUEBQVFBEUFBoZGBgWFxcUGhUXGBkXGhgXFxgeHCcfGBkkGRkXHy8iIycqLC0uHSA9NTIqNTIuLikBCQoKBQUFDQUFDSkYEhgpKSkpKSkpKSkpKSkpKSkpKSkpKSkpKSkpKSkpKSkpKSkpKSkpKSkpKSkpKSkpKSkpKf/AABEIAOEA4QMBIgACEQEDEQH/xAAcAAEAAwEBAQEBAAAAAAAAAAAABQYHBAMCAQj/xABLEAACAQMDAgMFBAYGCAILAAABAgMABBEFEiEGMRMiQQcUMlFhI0JxgRUzUmKRoQgkNENTchYXVGOCkrHRosEYJURlc5Skw9Lj8f/EABQBAQAAAAAAAAAAAAAAAAAAAAD/xAAUEQEAAAAAAAAAAAAAAAAAAAAA/9oADAMBAAIRAxEAPwDcaUpQKUpQKUpQKUpQKUpQKUpQKUpQKUpQKUpQKUpQKUpQKUpQKUpQKUpQKUpQKUpQKUpQKUpQKUpQKUpQK59Q1COCJpZ3WOJBlmY4AH1P48V6TzqilnYKijJZiFAHzJPAFZn1p1ta3UkESrJcWMd3GbqaJDLFkIzRxDbky+fYzbM4C+ucUGhaPrcN3Cs1tIssTdmX/oQeVYeoIBFd1ZD0z0AJLmW6jnuoFm95aSWGTwUaRbx1iZFAwU2I7FG3DDJz6mxdP+0tfBgF/HPCZAqrcvFttp2PCOrgkJ4gAcBgoGe+OaC+UpSgUpUL1J1laWAU3k6xb87QQzM2O5CqC2Bkc4xQTVKyLqbqm51gtHoMziC3MTTyRFopX8UvxGGKHCKhJG4bicenPR0+NXWBwNQt2toiCtxdQyLKAN6vFMrkGNlIBO/cfMuGxxQarSq701rtw8sltfxJHdRKHDRFjFPExIEke7lSGG0qxJB57GrFQKUpQKUpQKUpQKUpQKUpQKUqH6u10WdjcXBxmKJiufV+yL+blR+dBJXV2kalpXVEHdnYKB+Z4qPs+rrKVxHDd20kjfCiTxOzcZ4UMSeATWRXfTduthd3GoRLcTxmDx7iUyeI083u8jKiqRsiSOeNRjBJz5QAAfXqnpGwkgnkjjSFkjMGnxwr9rcyxHmbZH55i8g8MMQQFBcnzAqG3V5+8Lu2bhvxu25Gducbsd8Z4zWGdOay11KthrUapdBUCPdGPbHDsVQI4ZCVN27Y8xBPmJxhdpuOt+zq2u5vAtYoLSO2aN5JobeMTPIQWWJJMDZtXY7HzE717YOQ0bNQN/1M250tIGuWiOJW3pDFE23dtaR/ibBGQgbb97HAMB1F7NWltpgL2/nnEbGEPcKiiUK2zIREU5YgEt6diKjenekp7C2jF/ax36R5YmOSS4kjZnaRmW3lGxsHb5o8OT91jQeHXHUkkltDNeWavYQ3KtcrDcxXCsuGRFONu4CR42KkYJC8jvXfaLAXD6ZFJBMp8f3KaCS1iuNq7C8SsgVZtjABkJGdu9ezD16416wk0O6EE9usbQsEVNv6z4lTwxgqxfA5GRnJ7VO9I9YxXWmx3cjrGuz7VnYKEdfK+5iAB5vXgcigr/6Wt3tJ4LrxmiuJWeKKMP41xFc5n8NFHmyrtKjAEBQuCQK89KRbTR5I7+zFvA0YQRhxJLcyupXCxDKpI+2PagJwSc4xUn0nabtRupNxe3WONrXK7Si3e+e44Kg+aTaeecAD0qJ9omnC2S2u3mjN+t7CFlm8kYDblZFjL/ZwBWLEBs+UFmJGaCW0mTWILeJZILOcpEinFzKkjFVALMzQlM5GTgn6VD33t8tIJGiuba8inQ4dCkJ2t6gHxhkfI45GDUmupsXVLW9e/vRztQxJbxiQY3z+EmFiA5VSzSN90nuJ3R+kI4ZveZXee9MZjaeRj8BbeUSMHZGm7sFGQPU8khT5v6QmmhNyrcM2PgEagg/Ikvt4+hP0zUX051oBqjXerpFbe9RiK1LOpa3SNjmKUfFEX8TcWbaAQRwDgab1F0zBfReFdJvjyDjJUnBBxuHmAJC5wRnAqCtrmCziez1Lw1t1z4cswXwp4SSVSRmG0zLyrBuXwG5LHAcum9Ne/vLNeyP48Uhhhe3aW1KxId6SBlb7QyK6tnLKAQFwdxPxZ6ElvPew2MUkkXusKSR+MwMs8rS5YzSE7WWFlLEEnayYGQBX17HNStmsPBt+Ghdg6kklgWIjlGfuOiryOMhq67tbqK9khi2xx303irc7TL4ZjtoYzF4eNolPg71Zzt27uCQAQ59P1GWHV8al4UTz2yx23hFjExWRzJGXdVZpuYiBgAjsM1eqxb2i6xDq0tvZWa3Fz7tcK1xcwLuEcfKPt2jDueWBAxlfLnJAlbPq19K8Hx7n37SpZTEJ2BE9pJgMI5/Vxt3HBAYY9BgENUpUVpfVVpckC3uYJWIztSVGbGM8oDuHHzFStApSlApSlApSlApSlBU/aZ1uNLsTKAGmdvDiU8jeQTuYZB2qASceuBxnNZtb6He63Z+a9udzrllLWz2hkXDCN/AkLoMhSA8eQfQkZqxe17S01C8sNPUH3hnaVnBOIrYAiQlexZig2kjumMjJrsm0owtKtjbgNbobaSGLaGntpYg1vONxUM6SFgSSP7/kkDIQnTGtLdTadNcw3CiddswlRjbzTrC8UVyr4KlmG+PaxBJeM4O0MfLQ9Gg90t7nUNUuIXuEHhpG8dqzwrhUjYIhkl8u3ODjLfPk27pRI5dMjs8+BdWaQeNHInmilhZJBIUyAyM8ZdXB2kHP0qw32hh2aa2dYbmVURpwglbwlJO1Ax2gnJwSCM4JDYFBnmn9A6XPJdkQs9mYlb3iQzo0Ui7hJskkwXG0LJuG5Qcg8ECrH7GQW0eGVyzSzF2dmJJYoxhQ8/KKKNfyqH9pXR7DTwvvl9M7zwoI2lQm43yBTHtCqmQpLDPHkyfnVis9Tu7e3jSLS38ONFVUW5tyyqowByQCQB6E/nQW6lRmgdQxXkRkhLAqxV0dSkkTjukiHlGHyNSdBHzdO2zyGV7eBpSCpdokZypyCCxGSCCePrVD1n2ae6sZtNuY7UGQv7vchXtjLtYBkB/VsATjAOAOOBiprqr2kC0maGG0ubx41DSmBNywhgSokYZ2sVG7BHbBqodN6pYarHLeajGZphcJGInzi2hnmWGAINwVlycvJgHIbjgZCziw15+XudPiP7McUsi4+eX5z34rt0HoqRZUuNSuje3Ma4j3RpHHATjc0cajG/jG/vj5VWeh+s4YrxraMhdPnmeO0BmSUxzRLGZEXazBYXL5jG49vTcANA6j0p7m2eKK4ktnbGJYsbl55x6jP0IP1oO63tkjXbGqovyUBRz9BxXpmsmvOhtWhBKTyXg+6Fv7y1fjPJDSMhJ4+8MH5jkQN1fXltn3+DUIFHaQ6pdmMny+XfHHKoOCWyxUYVucjFBvGaVkWkWNxOgmtZb91xhvA1eG6X54HjRkB8Y4O3HY/Ou+WK+hJKzayiFcnfDp98cr8vDLFeD22849eBQXPqDpGC7Ku/iRzopCTwO0M0YPcK69xyfK2RyeKrerezCecFW1e/8ADwV27lGVbuHKBQ/5iuKHqmWJwJtWjj5AC3umS22d2doZjJEpI9SuBx8qmLTqC/kUNbHTL1QBu8C4kQnnB2+V1AznufTHNBy9LezSbT4nhtb0JFJL4hb3ZGm+FV2iRnMe3jIzGcZNdt37NY5Svj3FxPHlTKk3hP4+zOzewjDABiTgEDk8DNen+m1xG2LrTLxO3mgCXieuf1Z34yOPLnkZC12aZ7QLC4fZFdR+IfuPmF8jPGyQK2eM4x2+lBAar7DtMmJZI3t3xwYZGAB9GCtkA8egH8eah3stb0jzRS/pWyXJZH4nUeuCdznHpgv/AJRWsUoIHpHrS31GHxLdvMOHjbiSNvUMv/mODU9Wd+0nodipv9MzBqMILFosKZ07urjGHfHIz37HPGJn2b9brqdksvAnTyTIPuuB8QH7LDzD8xkkGgtdKUoFKUoFKUNBnnR0Bm17VblhjwvBto+QeAoZ8eoyURv+L1xVo13TZQ63Npg3Ea7WjY7VuIs5MRb7rg8o/wB0kg+Vmqs+zG32XusKSCf0gz8egk3OOPzx+RrQaCp3WlWWq8uHS5gyjbWaC4gznMb7TnawzgHKsDlc5zUTD7P76zbGmakwt8YEF0nvCxj0CPnIUYACgDHzNWzWOmorhlkJeK4QYSaFvDkVc5255DpnnY4ZfpXEZtQtwAY4r5c43IwtZsc8lGzE57dnj/D0AUHVTeRXyPq9+kKwEPav7mZLV3ZSHLsrDbIo3qFcg8gqfQycl1JdsptpdQvjnhkZtLtFHzMiqskvbPlL8HjHFWkdf2y4968WzYkAC6ieFSTjtLzEcbsHDnHNTllqMUy7oZElX9qNlcc8jkEigq3R3Sd1b3DTXU0TboRGVj8V3fDbkaaaRsytGu9FbaCQ5zjAFevtE6qezhiELKss0u0M7QoAijc53TOkYbGAATznt8rbmvG5so5ABIiOB23KGx+GRQZLZdRPbpeQSMXnvWWZLhWi2ZuF8IRGSNtsbhYJTGc4OPQ4DWrU+iI5buNdrw2sNoAhhIjRJEmDplcbW2Y3hWBXPJBqF1KGytLy/t9SiSKxvxE8T7NsZZI9kiblHkkDDxB2PJP4+2iaXA8a2VtrMc1nt2+AvuzTNEeDH4qEMqnOCdm7ngig5OqtOvrmCG3t7zTpXjnjeIqPBlZohuXCiRlUrtZjsHIHAXBBs+k9Y3MyiQ6fIsA3LIRLG0qyRsY5QsA+NVkVxkNuIXhSSAYTqDWrSCUx6Slml6V+0nSKI+7w+U87QDK7KAEiBJOBkYFcOi2U11IloLmXwEkeS5jUod0Upkkb3maMY8eeWTIijfCRhs5PNBqVrcrIiuhyjqGU4IyGGRweRx6GvWviGFUUKgCqoAAAAAAGAABwAB6V90FV1T2cWsknjQB7O54+2tW8Fjj0ZR5HB9crkj1rx8HVrVfK0GpIM8OPc5/XC7xuibHHJVc81cKUFS072mWrOIrrfY3B/urtfBz3+Fz5HGRwQeeKk77o+xuOZbW3cnnd4abu+chwNw5+RqQ1HS4riMx3EaSxnusih1z6HBHf61WZPZwkSkabc3FickhY3MsO4nOTBIWXH0UrQSKdFQouIZLqHv8ABdXBAyckKjuyLz8lqM1DoKWRdrXYnUY2i9tLa7xg5OSFjJz+Oe3NeQ1/UbEgahALu24zc2aneg9WmtjkkdyWj4AHb0q36fqEc8SywOskTjKspyCPof5UGev0LewZNo0UZBJAtZ57VTyNubeUTwH18vl/zV9RdcX9n5b+2aRBjMm0QNg47OGe2c+gHixk8eXPFaRXzJGGBDAFSMEEZBB7gj1FBEXV5PcWitZDwZZQMG4UqYQc5cx/eYei5wSRzjvSL6xTRtWspYiVs7uJbObPIDxKq28jHPxEBVJ9AHPrVt0mL3O691B/q0qNJbqf7koVEsCn9jDq6L6DxAPKoxwe1zRTc6RcBc+JEomTHcGI7jjnvs3j8/XsQuVKgOg9e99022uDyzxDf9ZEJST8t6tU/QKUpQKUoaDM+lb9Yup9UtwABNHBJnt50ijJA+ZPjO3/AAmtMrMNBs2kjvtQiBaVdTkmiAz9pFbAwlBkZDPEZ1HOAWXtyK0mzu1ljSSNg0cih1YdmVgCpH0IINB7UpSgYqEueibGQ7mtIN5++sao/bHxqA3bjv2qbpQQFx0ZE2Ck15EQcjZeXOOBjGxpGTb9NvpXiel7lQoh1O6ABziWO1myM5wT4Kv/AOLOPlVlpQRFportE8d+8V4jNkBoFQBcfCy7mV+ec4FQi+yqwE4YWlr4Gz4TGxfxNwIbf4m0pt427M59fSrlSgpdx7PUSZjZW+nRQyJiTxbRp2LZbhVEqKqYI4H/AGr2g6YvYlCW11Z20YydkGnbFye5wbk8/hVupQVuHRL/AB59QUn920jUfwLt/wBa+/0Le/7f/wDTRf8AerDSggY9Fu/v374I+5BAjA/MFlcfxU0bpmRhiS/vGGc8G3iI7+sUCE9+xJFT1KDwsrTw0CBnfH3pGLsfqSf/AOV70pQKotlqLWWp3drFbSypMqXcaRNbjbvzHOR4sqYUyKpwM8sx4yM3qqh1VEI9RsJvMFm8azkKsVOJozJHgggg74e64xnvwKCTm6tjjYieG5iA++YHkj9O8kQdV7j4iBUhpuswXALW80coHfw3V9v0bB8p4PB+RrhXRZ4z9hduUz8FwgnABI4VwUl7buXdjyPQYPBq2kNIytPZxTsvAlgk8Kde+ChbYU7L2myPTOKDt6icJLZyH0utnCgkiWKVNuT8I3lGOP2amZogylWGVYEEfMHgj+FUS9Y7oc3UjLHeW7mG6i2zIGkEI2OFUyJ4sqDcQ47+er9QZt7FQYI72wf47O8cD6xv8B7DOSjnOB3HArSaoXT0Yi6i1FEOBNb28rLgcuuU3DjPqSfmWP0q+0ClKUCuHXNR93tZpj/cwvJ2z8CFu3r2rurOva11Zb+6vYLMDeXJjjCKpkKh5UDFscKdu7AJBJxigsHs3sPB0mzX1Nujngg7pR4jZz67nOa/dDY2ty9m5HhMDLant5M/awD/AOEzKR+46j7pqwwxBVCqMKoAA+QHAH8K4Nd0VbmLbkpKp3RSr8UMgBCuvz74K9mBIPBNBJUqsWPV4hAj1TZazrx4jHZBMBx4kUp8oz/hsQ4+XYnobr2xyFjuY53IOEtz7y5xj7sW4+o70E/ULd9YWySNErtNOnxRQI87rnOA4jU+HzxlyoGRkio17W8vz9qXsbL1jVh7zOPTfIpxbr28qEv3BIzgWHS9JitohFbxrHGvZVGOfUn1Zj6sck+poIyLrSDeiTLNbPI21PeIniVj6ASY8PcTwFLbifTkZnq8bq0SVGjlVXjdSrKwyGU8EEeoqu6XI1hMlpMzSW8pItpXJYoQM+7Sse5xkxsTlgCDyoLBaKUpQKUpQKUqu6rfS3EzWto/hhMe8TrgtEG5WKLII8dhzkghFIJBLLQSOpdRW1ucTzxRseys4Dt/lT4m/IGmmdRW1ySLeeKVlGWVHVmQH9tAdyHPGCBzTR+n4LVcQRqpPxN3eQ+rSSHzOx+bE18a303BdAeKv2ifq5UOyWE8eaKQeZTkDjsccgjiglKVX9L1WWKUW16QXYnwJ8BVuFGTtYAAJcBRkqAAwBK8bgtgoFVb2mIw0yaWMfa2xS4jON2HgkWQEj5YU5+hNWmuXVLATwSwt8MsbIcjPDqVPHrwaCKSa+VFcG2ulPJEaPasUI48MvLIpbPPmKgj1Heu/SNciuVPhkh0wJI3GySInPlkQ8jscHscZBI5qudCa8Ro9s0iSSNEDBIIh4rIYWaIsVU7mGEU4UMx3A4r31LWNPlkVpnaGZVO2RlntJEQ8kM7KhVOMkP5eORQdvXD7bJ3AyY5IZBntujnidc49Nyip+qzP0nbXVswWaaQSRlRMtzK5GQo3IQ+34kUlQNpI5HevCPq9mg8FArapnwmiGSIpRkGaQDlLfAMoJ+JcAZYgUEP01erN1JqDKARHbRRBvntbEmDjsJAyHHqn8NFrOr61TTtV0racRS28lkzsACWGySLe2Mszy/hySc8mtFoFKUoMx686purm+XStIfw59pa4m5HhJtBADjJQ4YZYDOWQAg5qEl9mtrYajpMMW6a5luXmkldsErboJOwPlG7zAc5wck1z+xXUi2qXUsvxX8bzxEgZcLO4YccKQc+X6fhUrpGpyXHU0KXQVZrOykRtwCCSXcQZIB3IeN1cDPC7vrQa5SlKD8ZQRg8g15W1okYxGiouc4UBRn54HrwK9qUClKUCuLWNJS5haKXO1sYKnDIykFXQ/ddWAYH5gV20oIPp/VnLvbXRHvUIByMAXEROFnVR8OSCGX7rcdipM5UbrWhpcKuS0csZJimjwJImPBKkgjBHBUghhwQai7fqtoGEWpqIX7LOM+7zAfe3/3DfNJDxkYZqCzUrzguFdQyMGU9ipDA+nBHB5qP1Xqa3t2VJZB4rnCRIDJK57+WJAXIx3OMD1IoPjqfWTbwfZANcynw4EP35WB25/cXBdj6KrV0aHpAtoFiDFyMl3b4pJGJZ5G+rMSfpnHaozQ7CWaY3l5H4cmCkEJYP4ERxuZiOPGkIycEgKFXPxE2KgUpSg4Nb0dbmExuSpyGR1wHjkUhkkQnsysAf5HgmuXp3WHk8SG4AW6t2CyAAhXVsmOaPk+R1BOMnawdeduTM1Ea1oZlZZYH8G7jBCSY3AqcExypkCSMkA47g8gg0EvQ1Vv9Po4PLqSNZyD1cF4ZPrDOo2sORw21h+zXlP7SbeRWGnh7642nbHAjFc448SUgJGucZJOeeAe1BHdK6lLby6gotp5oBqMzBozGxUusTuvhs6sRuZj5d3fGOKtmm9SW9wxSKQeKvxRuGilXjPmicK68fNfnUL7LpfE02OckM91JLO+OweSVyyjk4C/D+XpVj1LSobhDHcRJLGfuyKHGfngjv9aCGtryVHO3TpEkkI3ustt4ROSS2fFDk+ZufCBJxnjkfVjGItUuFxj3mCKUfvPEWil/HCG2+Z83ywK6V6aVIvDtpZrf7TfuRxK3whdv26yAJtCgKBgbRjFRNzpXu17ZSmaWWSWSSB3lYElXgkmACqFjQb7dfKiLkkH05CJ9tIZLa0uYkEkttqEEiryS/wAWEUAZJZ9nH0qe6M6+t9RUiLdHcRqDLBICrxk/iBuXPG4fTOM4r09oMbfo6Z4xmSALcJ2+K3dZh6H/AA8fXNV7r/T0kt11fTmjN1aZkEkZDCeFMiWJyp8wChu+SNpHGTgNDpWY/wCv6w/3n/K3/wCNKCp6RocsElzbW39v0i5a5tFIObi1lAEkRI5bcmz0zlsA85XQ47e11iKO9s28K+iXEcw/WW7jkxSpnDL5mVlbIIdsYzmvn2h9MzF4tQ04D3617rz/AFmHktCQPiPfA78nHOCKZDqJeQ6voIBlIP6QsSw3E5yWCYzuzuO9eSeQCS6kNM0zqj7Rbe9UW94fhBP2dxg43W7n4s9/DOHHqMeY2Cqvo2tWOt2ZICyxnG+J8b4m9NwByrcEhgfwNBY3tmP6s3vtuO0U7iOdBx5Y58bZQPQSgH5yGgtFKiNG6pguWMakx3CjzwSjw5o+M8oe45+JcqfQmpegUpSgUpSgV+MoIwRkHuPnX7Sgrs/s9092ZjaQhnGG2L4YYHvuCkBs+ue9SGjdN21opFrBFCD32IFLdz5m7t39TUlSgUpSgUpSgUpSgV+V+0oMq6d1VreFrf36K3SG7ukA9zeRyBcTff8AFKbSTnGwEYx9TLRdXbSV/S9iPUe82zRNjtwfeYlYZ+QzXvpOvG2uL+EwTzlbwuDBHvG2WGGQBiWGGyzD0HAqT/0zO7HuGobf2vBTH4Y8Td/Kg47bquQ5KXWlXCDjK3DQ7mwO5BlCd8483pzXnq+oTSizaVLcIb+La0Nw1wDjf2JhTJyGzjtj+Hj1F15aRGI3ljckyOI032yMST6LubJ/BcnngGvlOiYr6RJZ7CGzhRtwULGLiY4wnivH+rjwTmMMxJxkgAghKX+om/drW0b7BW23U6kgAA+a3hYYzKRwzA4QH9ogDz9oDiHS5Le3VFaaJ4I0PkRVMbeI3HwqkKyP/wAIHrVgnnhtLcs2yG3hT0AVUUcAKoH4AADngAVmXtH1iRbJ5ZUK3t8rWtpbkZeKCRl8Usuf1siBN37JaNfQlg/njdSt+/8AR4h/xP5tSg2Osb9rOgS6dcrrGnHw2DBbhQPK244DuOxVjhWHzKkc8jZK5dU01LiGSGUbo5EKsOOxGPX19R9aDHrOza4kGpaIRbaiYhJPZScJcI3JdO29XbHIwN3co+au/Q/tOhviYZlNtfpxJBJ5TuHfw84J/wApAYfLHJoPQ9ssN6+jahvWSCR5LG4Q+HImdzHw3HZXUl9pypO8EHtU51f0ujk/pdD5ceFqlsuxowPhF1Go8uDgbwCuCOYzzQaJrPT1vdqouIw+w5RssjxnjmORSHQ8DlSKiGs760OYZDfW47xTbVuFAH91MAFl/CUAn9uqPB1pqWj4/SK/pDTj8F3CQzAMfKWbsSfkxHJ4c+uk9OdXWt9GHtJkk4yVzh07cOnde/4UH5onVtvdMUjYpOo88EqmKZP80bc4/eGR9amaj9X0GC6QLcxJIBypYeZD+1G480bfvKQfrUINFvrT+xzi6hAH2F2TvwPSO5UZHH+Ir/j60FrpVaXrMxqPfbS5tjg5Ij96jHPfxIN+Af3gv1A4zJ6R1JbXQza3EU2BkiN1YgfvKDlfzFBJUpSgUpSgUpSgUpSgUpX4zADJ4A/lQftKr1317Zo/hpMJ5ufsrYG5k475WMNtx82wBXwt9f3I+yhSyQg4e5ImlGRwRBG+0f8AFLkfsmg4k1WK01S894eOKOW3t5w7lUGV8WFwWJGWwkeMDt+VdKdSz3Zxp8BEJH9quA0cfOOYoSBJPgZ77FJHxYro03omBH8afN1d+s84V2B/3a4CQr6YQD6571YKCF0bpeOBzM7NPduMNPLgvjvsQABYo/3UAHAzk81IanqkVvE0s7rHGvdmOPwA9SSeAByTwMmo/WeqEhkEEatPeMu5II8Zxz5pHPlij4PmY+hwGPBrdzelJwJ/6/qvxR20IHhWfl4clsCMeYDxZTvbPkABxQfWua6kUPv+q5jgRla1tDjeZFyUkkHrOe4TO2McnzAkVT2d6bc6vqP6Wvl220ZIto8kqGHlGwH7q4JLcZf8CBC9JdN3Gu6nLNqj+Jb2rlCI2+yZ1OBFEQceHgbiV5Ixz5sjfYLdUUKihUUYCqAoA+QA4AoPvFftKUClKUGfe1roNryFbq0yuoWvnjKfE6qd2wEc7gcsn73HrkSHs165TU7PL4FzF5J0OB5sfGF/Ybn8ww9KuNZX170FcQXX6U0bIugczQjkTA43EL97P3l9e4ww5C13fRHhsZNNlNo55MWN9rLk5IkgyAueRujKnknmqH1J0hbPJ4l3FJpF2ORd22ZLRzyNxdQvhEk5O8Rk/tGrf0T7Vba/+yk/q16DtaCQ4O4EjEZIG88fDjcPl61dWUEYPINBkljruuaeMzRJqtkFys0DguV5IYEZZuO+Ub083qZ3SPbfpszBJHe2k7FZ0K7WGQQWGVHb1I/jxUvc9BRoxfT5HsJScnwMeE5/3lu32bfiArfXHFQfUvTEkw/9Yafb345zNat7tOACPuO3J2gcCU8jGMUF/trlJFDxsro3ZlIYH8CODUbq/SNndHdc20Mr8edkXfx28/xfzrJ9G6Wtbe5H6P1W406YkM1teRFN3IIQq5jWQduxbj1Per5q0mrBvIqFeQDbGJzj0LRXHh4OSfhmPA7D1DrToNY2Btry/gUdkW48ZPT7lwso+Z/M/THoNJ1FPgvoZMLjE9oOW9CWilTH8COTxVbl67vIj9sbeMccXVreWI+7k+MGniONwHDfPNSdh19PJytmk6+Yk2d7bXPkXALBWMZbnjAH8+KDuSXVkI3R2EwAOdslxbknnAUGOUD05J557V8/6Qaioy+mbjngRXkL/md6xgflmvuPrpcqJLPUIyfnaSS7fxMO8fwzRfaPZbipklVgSCHtrqPBHcEtEAD9KDlm68niB8fStQBz2hWG6GD25SXv39OK5/8AWl/7q1j/AOT/AP2VYtM6ptrh9kMm98E42OOBjnJUD1FStBULDrC+mXcmlTpkcePNDDzjIBU5cdx90+te5utWkwVgsbcEc+JNNcMpyecJEikHjjd+fpVozX7QVb9AahJ+v1Hw1I5W1to48ZHIEkplb8GwD/5fv+rm1fBuvGvGBzm5mklHp/d5EQ554T1NSF/1jZQ5E13bow+6ZU3H04TO4nPyFcR63V/7LbXdzngMkJiTOWH6ycxqRle6kjkUE7ZWEcKBIY0jQdlRQijgDsAB2AH5V0VV3n1KUFiLaxiAyS5a7kGMkkgGONOP3n9agLu/s5XKNNdavMO8MB3QjPfesey3CjtiVmI+poLLc9c2+8x2u+8mBwUtgJQh5/WS5EUXPHnYVGavqcyoJNSuEsIDwsFu3iTTH9jxioYsf2YUDfv1+2enajMgjAg0q1CgKkG2edR6qGwIYvxVWPyx3qb0jpO3t28RVMlxjBnmYzTMO2PEbJC/urhfpQV3S9HnnQpbxtpdk53Mf/bbgsDlmYkmAnjzNuk4+7VW9qmsi0jj0nSkxcXZHilc+Iwc4G6TOWkkOdzMSduc/FmtF616xh021aaYgtg+HHkBpX4GFBPIBIJI7Dmqh7KehZVkfU9SBN/cElVcFWhVsg5H3WYYAXHlUAcZIAW7oTpRdOsYrdcFgN0jDOHkbG8jPp6D6AVYKUoFKUoFKUoFKUoKd1v7LrTUvO4MN0MYnj4bjsHHZwOO/IwMEVVbXV9Y0YYvov0jYrx4sJ3SRKPVsgMeP28/561ulBX+luvLPUFzazBnxkxt5ZF/FDzj6jI+tWCqZ1J7J7G7kEoV7a4Bz4tswibPzIwVJz64z9ard8uv6YB4LpqlspPxITOFGOGwQzHvgguc9x2FBp99p0UybJ40ljP3ZFV1/wCVgRUEns/tY8+6+Nak/wCzzyxqO/8AdbjF6k8p61WNC9vVlKdl4klnNnBEgLoCf3lG4enxKo5rQdN1aG4TfbyxyofvRsrj+IPBoK/+gdRi/UagsoHZLq2RsjsN0kLRsSBznBJIqOvNKuTxc6Tp12Mlt0bopOB/hzQ43nn7+Oe/qb5SgzQ2FuSFl0a+gYHP9XYBE9RsaC4HHbhVwD/GvI6jZJIfEn1u2buFlN+wIOR5QVkyOO5/I1qFKDLZtZsyfLqmrIMdlinI/HzWjH+dfsWt2Sg7tT1aT5AxTj+G21Xv9f5VqNKDMILm3LbivUMm70Pv6Kc+vkKgflgV+R6VAx8mh3kxDbiLyaMrnnkeNcuGPJ4xWoYpQUiwsr9P7Hp+nWK9vM5dsE5+CGNV/Fd/f1NSK6LqEn6+/SMHGVtbZUx3zh5mlPPHO0YqzUoK23s+tHINysl0ynINzLLOM5zxGzeGPlwo4/Op+2tUjUJGqoi9lUBVH4AcCvuSQKCWICgZJPAAHck+gqk9Ue2LT7LK+L7xMM/ZwYkwRxhnztXnvzkfKgvFUTrL2s29ofBtv65fM21YYsvhjnG8qDznA2jLfQd6zm+6r1rXhssoWt7NmKsyEqrA5yJJzjcAMgqmM55ByBWlezn2WwaXHuOJbtl88pHC/NIhjKp9e7evoAER0Z7Prie5XUtacvdZ3QwH4LbnKnGSAR3Cj4TySW7adSlApSlApSlApSlApSlApSlApSlBFa10ta3akXVvFLn1ZQWH4P8AEv5Gs81P+j5b7/EsLme1kByM/aBeMYUgq6+vJY961ilBkCaP1NZEeDPDfRjGFkZSSOPiaTY3Yekh7n1qQj9omrwYF7o0jnIBa1YuORnhVEmf+bA/GtPpQZa39IK0QD3i1vYnPoY48d/QtIpP8K4rj+kjaBvs7a4ZfmxjQ/wDN/1rX8VGXHTFpIu2S1t3X5NDGw/gVoM8X+kbp+OYLzP+SE/z8ave2/pDaaxO5bmPHq0aHP4bZG/nVvn9nunOpU2Nrg/swRofnwyqCPyNcn+qvS/9ih/gf+9BBN7fdMx8U5+nhHn+dcLf0jdPxxDeZ/yQj/71Wv8A1V6X/sUP8D/3rotvZzpsYIWxtjn9qJJP4FgcflQZtd/0k17QWLMxHG+YDDenlVDuH5ivI9a9R3+BaWnuyMeH8LZkEerznaRweVA/jitn0/SoYF2W8UcKfsxosY/goArqoMST2LajekNq2oEjvsUtNjAAGM7UQ9+wP55OLv0/7HNNtMEQeM4+/cHxT/y4Cf8Ahz/KrtSg+Y4woAUAADAAGAAOwA9BX1SlApSlApSlApSlApSlApSlApSlApSlApSlApSlApSlApSlApSlApSlApSlApSlApSlApSlApSlApSlApSlApSlApSlApSlApSlApSlApSlApSlApSlApSlApSlApSlApSlApSlB//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AutoShape 29" descr="data:image/jpeg;base64,/9j/4AAQSkZJRgABAQAAAQABAAD/2wCEAAkGBxQHBhUUBxIWFhUWGR8YFxcYGR8gHhwiHCAbGxwiGh8gJTQjGxopIB4fJTEtMS4tLi4uICs0ODMsQystLy0BCgoKBQUFDgUFDisZExkrKysrKysrKysrKysrKysrKysrKysrKysrKysrKysrKysrKysrKysrKysrKysrKysrK//AABEIAOEA4QMBIgACEQEDEQH/xAAbAAEBAAMBAQEAAAAAAAAAAAAABgQFBwMCAf/EAEgQAAIBAwMCBAMFBAQJDQAAAAECAwAEEQUSIQYxEyJBUQcyYRQVI3GBFjNCYlJykbEkNUNTgqGis8EIJTRUVWNzkpOUstLw/8QAFAEBAAAAAAAAAAAAAAAAAAAAAP/EABQRAQAAAAAAAAAAAAAAAAAAAAD/2gAMAwEAAhEDEQA/AO40pSgUpSgVi6pqMWk2LTalIscacs7HAHoP1J4A9TWt6w6ni6T0Yz32Wydkca/NI5ztUe3Y8+gH6VO9PdHy6xdi968PiynzRWh5ht88YC5Ku+3GSRwfcgGg/LnrW91jH7E6a8iMARc3P4UeGwcqpw0iYIOQfQ4B719x6Xr18v8AhuoWlt5s5ggMhxg8fi4GM4+vHf0N5SglPuK9gtt13rUw2rl28C2VeB5jzGdq+vJOPep63ku9Z1Db0v1JDLtGWjaCBmwCMnyAEpzjIAx781UfELR5dd6YeLTdpfcjbGYqsgRgzIxHowGPb++tdrMsmsaGqW+nyxXOVEe5U2wMGHn8RWxsXG7y8sOMc4oMdNQ13SkzqNpaXi5Gfs0pRwPMTxIAGPbAA/tySNxpXXFpf6l9nnZre57eBcLsfJ7bSfK+fTaTnuKpawdV0eDWIduqQpKByNyglT7qe6tz3GDQZ1KkFmk6LuMahJJLYu3lmkYs9szHhZWPLW5JwHOSnZiRgiuByOKD9pSlApSlApSlApSlApSlApSlApSlApSlApSlArG1K+j0zT5Jr5tscal3b2CjJ4HJP07msmofUb0ddagtto7q1pBKrXku04Zo2V0hjPAbJXLEZwMe9B9dPaXJ1NqMeo9TxBDHk2UB/wAkjfxyj1nYY47LgcA9ralKBSlKBSlKBSlKD4miE8RWYAqwIIPYg8EH6VH6FeJ0fdPY6vMFhVDLaSyEKBECFaIse7RkjvyVYexredUdQR9OaX4twC7MwjiiX5pHbhUX6k/2AE1qrfpdta1CC76vCPLCCYrdQDFCW25JJGZZPKOSdo9FyNxDU2XVd/1ixPSFutvbdvtV2py3HeKNTzg+pJHvjtWdF0LLNMr6tq2oSMAARHL4KH38kY45J9c4wMnFWlKCZ/YqP/reof8AvZ//AL0k0e/0+Bvue/8AFbHlS9jVhnn+OEIyg/UN24FU1KCXsurGh1RLbqO3e3lc7UkGWt5GwWCpLgYchT5WAPGBnjNRXhfWceoWjRXyLJG4wyMMgj6g1zbqDSNQ0mTw3u76XTgpYvbmP7WhGGw0jDc8a7ScjzHdtO7ig6hSuf6Z0fBq1uJdMuNUt8kEObh1Zh3IKybvLnBOVH99bS7vL3pkeJqDC8tVH4jrHtnj7ZYqvklQckgBSBz5sUFZSvCwvE1CySWyYPG6hkYdiDyK96BSlKBSlKBSlKBSlKCU+JWqGw6b8K2LCa7dbSErwQ02V3Z9MLuP54HGcjc9OaJF05o0dvpowkYxk92Pqze7E8n/AIVo+s7Rb3qXSlnGQLl3/WOGSRf9pRVReI0lo4gOGKkKc4wSDjn05oMGHqK2n1EwxTAuDjsdpIJBVXxsZwQQVBJGDkcGtpXK9T1eO66GTSrO3ZL5kS3FqRzEyhSZS3I8Jcbw+Tnjsc46lEuyIBiSQAMnufqaD6pSlApStdrOuQaJGp1OUJvOEXBZmI5IRFBZj+QNBsaVr9H1qHWYi2nPu2/MrKyMue25HAZc44yOfStb1TqkgkSz0Rwt3OCVYruEUa48SVh2OPlUHu5HoGwGBpQ/aLria4mUGKxzb2zAggyOFa4btwy4WMYOPm9e1jWHpGmppGmpDZ52oO5OSSSSzMfVmYlifUkmsygUqXQTa11PcKbl44LYrEIo8BmdkSUu7YJ2hXCgDGSD7U0K4kt+sLm1knaaNIopl37S0RdpFKFgOchQwzyAaCopSlApStbrWsLpSoNpeWVtkUSlQznGTjcQAqgEk+gHqcAhsqVP3XUbadewJqts0aTyCJZA6squ3yB8cjceAcEZ74yKoKCQ05x0x1a1tK2Le8zJaryBG6ACWIZOAG4kUDHJcY7Zr6nuu9MfUenXOmki5g/Ht2UgESICR3BBDDKkHghiDWb0xrSdRaBDc2vyypux7Hsy/mGBH6UG0pSlApSlApSlApSlBI9ZXa2XUulNcHANy6D85IZY1/2mAquqb+IGhtrnThFh/wBIgdbi2P8A3sR3KO4HmGU5OBuz6V49N9d2usacGvJEtplB8a3mcK8ZX5shsHYO+cdu+OQAobm/jtbmJJ2w8zFIxg+YqrSHt28qk88cfUVk1FdO3S9X9UveImYLTfb2rn+JycTyoRwUICqpz2z2yRVrQKUpQKjhf/dHW1y+to4WRIxbTBHdQiqTJGSqkI3iBn5OX3KP4VFWNKCX0eZ9V6pkuRFJFbrAIkaVPDaVi5Zm2N5wigKFLBfmbhsgjH+HMZ1GxfUb1MTXjFlJIJSEHEMYxwq7QGI9WJJ9hS6t/iqX/wANv/ia+NCiWDRIFhGFWJFUD0AUACgzqUpQam+6dhvL4zAyRykbS8UjoWGMeYKdrnHYkEjAwRgVlaXpcWkwFbBAoY7mOSWY4A3OxJZ2wBySScVmUoFKUoFaXqDR5L24jn0uUR3ECuI967o2Emzcsi8Ng7F5UgjvzyDuqUEWNOvuoNZh/aWGGG3tpBOoilZzNIv7r0UqikljnuQox3q0pSgVCdGMdJ671KyLfhkpdwISOBLnxtozkL4hHGOP1Gbuo7XLZbH4j2NyCQ08ctow3YGArTocevmVhj1LL7chY0pSgUpSgUpSgUpSgVyz459N2tx0+1wYR9sZ44YXDYLFmA2kZw3kDehIx7A11OuffGpNnTVvM5wlveQzSd87RuQ4x65ce1BY9P6Qmg6LFb2Q8kSBBwBnHdjjjcxyx9yTWwpSg1fUWptpenhrVBJK7pFEhJALOwUbiASFUZZjj5VNZOo6hHpNgZdTkWONcbnbgDJCj8skgfrUz1BqCXfxBsLQEbo9924PbAjliTHHL7mJ/JSfbNdLEs8RWZQykYIIyCPYg9xQflvOt1bq9swZHAZWU5BBGQQfUEV6VK/D2P7FY3NtH8ltdyxR85wjbZlA9gol2+vy/oPvUeq2thdPaQCWCzyLhvE2yAqgkbw0K4cBWGcuvrjOOQ3uqKX0yUICSUYAD14PapHqbU1f4SNcWchT/B0kjcMVIYbCnIPzb8DHqeOc4q2jcSRgxnIIyD7g1yC70640Hq630uF42sru5FzEm07olhf7Q8YHACFgMcngE4yaDsNKUoFKUoFKUoFKUoFYcmqQRaisEs8QmYZWIuodhzyqZ3EcH09D7VmVz1+jpprSGCeKMlbpZ5LzxN0rbH3BjuTd4zKAh52rnjIG2g6FUt1pIBqmmKTyb0ED6CGcH+8VU1z/AKpm+8PitpdvEW/ASa5lAIC4ZdkZ+p3KR2yA31NB0ClKUClKUClKUClKUCsDXtIj17Rpbe+AKSrtOfT1BH1BAI+orPpQcysOuZuj4vs3XdtKBEAqXcKFonQDarOc5VyQB+bDhaz5vi7p8kipoxmupXOEiiicMT/phfzq+qD6huV6M6wF9PGfstyghuJFH7l1bMbsBzsbcwJ55xz2DBj6L8PPvOOa560815cNvzG5BtgAQkcTqe6g4J5B4Hmxk/unatd9E6tFa9WS/aLWdhHbXmPOrnslwPr6Nk9sk8nbfWtyl3bq9o6ujDKspBUj3BHBFT/xIthddC3e9ipSJpVZTghovxUIPodyCg9+jZTc6dLI5B33VxjHsk0ka/6kFfWpdLw6hcuztIglGJ4422pOACuJRjJ4OCQQSAASQAKx/hvB9n6Csgcc28bcfzKG/t55+tUlB+cKvsBXNLXWE1r40Rtpzs8KWcke4Btm9ZMyBCRhiAUyRn09q2urH9r+rpLF2YW1oiPchWIMry8xxtx+62Bi2D5twHoa8/iZZSabZWt9oEAeTT3LCMZA8J0KShVX6bT9ACfoQu6VrtB1uDqHTFn0mQPG3qO4I7hh3DD2rY0ClKUCsDV9Yh0aANqUgQMcKMEsx9kVQWc/QAms+ofpi7g07V7ga8oivXnk/FmGPGQsxh8B2JBjEYUbAcqVORnkht7LrayvdQSGOZlkkzsWWKWLfjGQpkRQzcjgHPNUNT/Vk9uxt4b0hpXuIXhjGN5MciOWUd9qqGLH+jkeoBoKBSlaPV+rbXRrmRNSk2eGqMx75MpcIigeZpD4bHAB4GaDP1rVI9F0qSe/JEcSlmwMnj0A9SewqL+GFg+o3dxq2pAh704gVlw0cCnCA+24BTxkEBWyc8Yn3HefEK/jl6qj+zWCHfHabvPL6q02Pl4OMZyCCMDOa6VFGIYgsQCqoAAAwABwAB6Cg+qUpQKUpQKUpQKUpQKUpQK87iBbqBkuVV0YFWVgCCDwQQeCDXpSg4DpWlahY3l7P0veSQ20F9PbtCieKI0Dbt6wnyso3DOBuAyRntW76m1/VLno94tSgtZY7oJFHeQSHwwZWVMPG34gYeYE4ABwMHBFXnQCgWN1gd767z/6zitH1vprWuvWK6Y+xLm/ilmjIG0tF+IzKcZVmCDIHBKg8ZYsF9a262lssdsoVEUKqjsAowAPoBXrSlBF9GxpF1xrAzmXxYC3f5DCDGOeOCXHHPv6VaVyjWLTUbH4p3R6Qlt908EM8kM/8QTdCMYG7C7TnBHzj6Y2MHWerafEPv8A0N2wMs9tIr9+BtjG4nnv5uBz6UHzrXw3msr9p/h9dmyd+Xh/yLHjBCgEJ/5WHPGOx9NH6Z1q5nA6p1ZfCz5ktkVWYYIx4gjVk7+nPsQcEZ1p8VNNluPDvZnt5R80c8boVOMkMSNqkdu/ftniqXS9ettXXOl3MMv9R1J7Z5AOQcUE9rfSk8DJN0neTpLGcmGeeWWKYeqt4jMUJ7Bh29vUbHROrYddsJTZeSeIESQS+V42APDgn5f5gcfXg4oa5/8AFrpWyvunLm71CAGeKFikgJU5xhN2Dh8HHfPsKCt6Z1I6z07b3Eq7WmiSRhggAsoJxnnGe30rK1DT4tTtjHqUSSoe6yKGHv2NeHT1j92aBbw8/hQxx89/IoXn68VsKDVaP03aaGxOkW0URPdkQAn6Z74+lbWtL1frDaHovi2+0sZYowHzg+JKiN2I5CsxH1FbqgVCQaDFqPxbuLi7UM1tbweGD2DSGXzf1gEwPbP5Yu6lekNSj1nXNQmtF4SZbbf/AEzCvOP5Qztj3Bz64AVVKUoFKUoFKUoFKUoFKUoFKUoFKUoI/wCG939ot79cY8LUbpM575fxM/T58fpXz8Q8293p0+5AIr2MMGOMiXMRI+q7s/kKltM8TSOptUkaSRbD7SRcRxcOjSLGzTbgN4QZIbaQVB3D5apdX+H9pqOgzDSBtmlUNHcmRpJAVKyRlZXLMELKucHsTjvmgtqVMdCdTff2m+HfELeQfh3URxlXXKluOCrEZBGRzjPFanrf4iRaZKbPQiZr+T8ONEAIR24HiMSADn05xjkAUGHaa3Nf/E+9+4bdJ/BiitmkaUIiEGWRtxwznzFlwqnlecd6qZ9Dn1P/ABxeOq5P4drmEEcYDvkyMR7qyA+o9K0/S/w6i0bR4xI7/awWka6RiH3yY3dyVdPKo2sCpxkjJNZ51+bp2NV6sTMedv2yIZjPfBmjHmgz7+ZAe7Cg3dno1vYwMlpBGqudzgIPOfd/6TfU5Na7UuitP1QN9tsbclvmYRqrHIx864bP6/3VvIZVniDQMGVhkMDkEHsQR3FfdBz9vhDYRA/db3VsSckwzsCRz5Tuzlefz4796m+tejPumSwhgvb+4W4u4onhnl8WLYDuYlAADjAPPGAe1dkqV1VTd/EWyR8bIoJ5wOfmzHCD9SFkIH9Yn2oKqlKUHOuvuo5k12OPRYjKliyXN6VPyqwZUXAOWO0tIRjsqmrKx6htb+zEtncwtGRncHXH1zk8Eeue1af4fhbiG7uEXDT3kxJxjIjbwU+uNqZ/rFu2cD4v/hlpeoai011ZqZGO5sPIoJ99isF59eOfXuaDD1rrU6rcfZOhCJ524e4XzQ24YHDs4BVn9QvIODntg03TOgxdNaJHbaYCEjHcnJYk5ZmPqSST7egwABWVpmnRaVZiLTYkijHZUAA578D1rKoFKUoFKUoFKUoFKUoFKUoFKUoFKUoIHpS4Zfirq8SnEeLeTbgY3GJAT+Z9a3dzZy9PSPLoieJBgF7RBhgRnc9uc7QxGMx4AYjIKkndPdPH7P8AGnUlmGDLBDKn1VFSNj9PMcYNdEoI+fR9P+IESXBU+JHmMsrNHNGcENFLjDKRuOVPv9edl0z0dZ9LxY0eBVPq58znPux5x9O1NY6eM90bjRJPs90QFMgUMsig5CyoeGGf4hhx6MOQfKw6la3mSHqmIW0zsERgd0Erc48KTHlY44R9r+wbvQUdK+JZVhTMzBR7k4H+utRJ1TbBf8FcznOMW6NNz2OfDBC4PBJIA4zjIoMS/wCljBMZelpRaSsQzhUDQy4OT4sXA3HsXXa/Pc19jqN9NYjqeDwFBAFwjeJCQfV2wGh5z8yhRx5zmvO71DUNRTbotstuPWW7IJx/JFExJP8AWZcY7Glv0s90h/ae8kut2fwwPBhwSfKY4z5xg487P2oPW460s477wbSU3E3P4VuplYYIU7tmVjwSASxUCpuwv7qX4rxNrESQpLZyrDFvDOoEkbMZCBjxDtBwCwA9SQSaB+j47JWPTEjWTnJxFzCScctAfwzwAMgK2P4hxUB1dcak/WVlDBFBPe22+5WSFmTdCfIyyo42oX27ch27+meQ7JWBr+ojSNDnnl7RRvJ6fwqTgZIyT2HNavS+t7PUIGMkvgOi7pIrgeFIg45ZX7jkDIyM8ZrQX+vDr+VLXptXa28RWurlkIjKI2WijLfOzkAHgjaT3BOA33w5tmteiLX7SSXdPGfOM7pmMzcAADlzxjjtVJX4ihEAQAAcAD0/Kv2gUpSgUpSgUpSgUpSgUpSgUpSgUpSgUpSg5Lq+vp0/8ci12rsstosPkUsQXdSvA55YBfzYVcXXUNwdw0zTLmRhjBdoYkOf5mfeAOc4Q9u3INRmoWUepfHJ4r9A8clhtZW7EE//AL8qp9NuG6PbwNalkktuWhu5ORGM48Kd/wCHHBWRsBs7eCo3B7ePq1234UNlbj3eSSYn8gqxjvjnPGOxzx6XXTMmrWRj168klR12yRIkSRtxg/wGQc8jD8ce3NGjB1BQ5B5BHrX7Qc4vfh5923ol0qGG9j5zb3zlinbAgkZWwDyMPkdjmq3SNegndYADbygYFtKAjgLx5ADtdAPVCy/Xg1uqxdQ06LUodt9Grj0yOR2OVPdWBAIIwQQCO1BlUqZi0S40LJ6fnMsfJ+zXLsw+gim5eP8A0hIPbbXxY9ZqjFepbaWxYAEtNgwEn0WdT4fB45Kk5GB6AN/ql+mladJNenbHEhdj9FGTj3P09ak/hnpjPBNqOo8z6gwlH8kWPwU9uF5/UA5xWD1dcHrLqKHTdNIe1XZPfSoysoXzNFGee7MgPvgqe2a6GihFAQYA4AHpQa/UtCtdWlDapawTMBgGWJHIHfALA4FbADA4r9pQKUpQKUpQKUpQKUpQKUpQKUpQKUpQKUpQKUpQc8tBn48TZ/7OH+9jroE0QniKzAFWBBB7EHgg/SuZaDI03/KAv9+SqWiqPYAi2bH6ksf7a6hQTNros3TeB08we1GSbR+655PgSdxzyEbIJJG5BjG10XWYtZt91oSGGN8bqVkjJzxIjeZTwfocZGRzWxqG6h1jS9dkWNLkyXGD4T2JZ504ydjwglR758vvQXNK5/Zavq+m2reLYtdRqQI2d44pyDxlkVnViPfKE9yBWZpc0XVdwoutQdpIyWe0jzb4wQPxoifGIBIBy2wk9uQKDZ6v1jbade+BCWuLk5/we3HiSDGPnxxGORyxA5z6GsDqXUZ7HQJrnWmWCCONt0EZ3SPkgIrSkARlidpCqcbsh+xqn0/T4tMthHp0SRIOyxqFHv2FRXUNwepPiDb2EX7m123dyR6sP3MbemMkOQe4wfTNB7/CTpT9l+lwbiMJPP8AiSjByvfYhySfKD/aTVvSlApSlApSlApSlApSlApSlApSlApSlApSlApSlApSlBxe9up7T4t6kbS4NtERbCecRLIYx4cZBIY7Y0OGUuQwXIJGMsOkW/TpntR94Xt1Nk7iyy+Fu9seBtwMex5qc6XGfjDq+f8AN2/+6St6LBuk42bRkeS2yWe1XLNHnubYE/LnkxduSUwRscMh+jrOaMC7g8YBt347vLz7kys2fbn0rb2lpHZQhbONI1AACooUADgYA4wBxXlpOqw6zZCXTJFkQ+o9D6hgeVYeoIBHqKzKBWr1Pp221Obfdwr4mMeKuUlA9AJFw4H61tKUERPp+o9NRvLa6hHcW8YLeFeDayKqnvcKCWPqSy+g55Jr0+FsUlzoT3uqKBNfSGc4x5UICxKD/RCKCPXnnnNenXNyNQu7bTo/M11IGmAJ8sMRWSTdjkB8CMZwDuP5VXIoRQEGAOAB6UH7SlKBSlKBSlKBSlKBSlKBSlKBSlKBSlKBSlKBSlKBSlKDmlgPsPx7uApfFxZq7DPl3KY0Bx7BUI9eWPvXS65t8RbddE6207VJNxVH+yyALnAkWUK3cYwXb0/4A1dprk97nwtPnQD/ADzRIT/VCu2f1x39ecB6X2gg3LTaM/2eduXZVBWXjAEydn7DkEOBwGAJzh2nVDWc/hdVxC1fICS7swS9xlZO0bEj5Hw3IxurMUX1yg8T7Nb/ANLbvnOPXaSIwG+pDAY7NnjwuelE1If8/TzXK5z4bMEj/LZEF3r6Yctkd80Htc9UQJKyWRa4lXjw4FLnPszDyR/m7KPrXhDDfavCftzrZIy/JDiSZT9ZWBjHHoEb6P619W3SqaWuOnpZLZc5Ma4aI++EkB2Z/kK888+sv1vrl/AY9OtvBN1ekpHNCzoUQfvHMZB2YUHGJCe+Pl5B8ONOhvurL69tFyiMLWCRixZggzKzM5JkZmKjccnC4zjiukVhaNpkejaVFBZDCRIEX9PU/U9z9TWbQKUpQKUpQKUpQKUpQKUpQKUpQKUpQKUpQKUpQKUpQKUpQaLrnQf2m6TuLZCA0ieQnsGUhkyRyBuAz9PetJ8KupTquifZtTyl5Z/gzRsfMdmFD/UHsT759xm4qU6r6Jj1u9W506VrW9TGy4j7kD+GRc4kT3z6DHbghV0qE/aPU9AQJr+nNdBRk3Fkd27zAAGEgMGxycHHtxnHiOur7VJDFoWjXKSENiS7BijXjgtx5uceUEE+9BU9VdS2/SmkmfWGITO1QoyzNgkKo9yAe5A9yKkPhxos+pa3LrHUAKSXKbIIM5EcR2lSSedxAHbHckjzYGVofw9MmrLedZ3Bu7leVT/IRnj92mOcADBwOeSM4IvaBSlKBSlKBSlKBSlKBSlKBSlKBSlKBSlKBSlKBSlKBSlKBSlKBSlKBSlKBSlKBSlKBSlKBSlKBSlKBSlKBSlKBSlKBSlKBSlKD//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Rectangle à coins arrondis 14"/>
          <p:cNvSpPr/>
          <p:nvPr/>
        </p:nvSpPr>
        <p:spPr>
          <a:xfrm>
            <a:off x="307975" y="1534478"/>
            <a:ext cx="3038145" cy="5630232"/>
          </a:xfrm>
          <a:prstGeom prst="roundRect">
            <a:avLst>
              <a:gd name="adj" fmla="val 4597"/>
            </a:avLst>
          </a:prstGeom>
          <a:solidFill>
            <a:schemeClr val="accent4">
              <a:lumMod val="20000"/>
              <a:lumOff val="8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16" name="ZoneTexte 15"/>
          <p:cNvSpPr txBox="1"/>
          <p:nvPr/>
        </p:nvSpPr>
        <p:spPr>
          <a:xfrm>
            <a:off x="1094699" y="1600507"/>
            <a:ext cx="1386254" cy="379627"/>
          </a:xfrm>
          <a:prstGeom prst="rect">
            <a:avLst/>
          </a:prstGeom>
          <a:noFill/>
        </p:spPr>
        <p:txBody>
          <a:bodyPr wrap="square" lIns="101636" tIns="50818" rIns="101636" bIns="50818" rtlCol="0">
            <a:spAutoFit/>
          </a:bodyPr>
          <a:lstStyle/>
          <a:p>
            <a:pPr algn="ctr"/>
            <a:r>
              <a:rPr lang="fr-FR" sz="1800" dirty="0" err="1" smtClean="0">
                <a:latin typeface="KG Primary Italics" panose="02000506000000020003" pitchFamily="2" charset="0"/>
                <a:ea typeface="Clensey" panose="02000603000000000000" pitchFamily="2" charset="0"/>
              </a:rPr>
              <a:t>I’m</a:t>
            </a:r>
            <a:r>
              <a:rPr lang="fr-FR" sz="1800" dirty="0" smtClean="0">
                <a:latin typeface="KG Primary Italics" panose="02000506000000020003" pitchFamily="2" charset="0"/>
                <a:ea typeface="Clensey" panose="02000603000000000000" pitchFamily="2" charset="0"/>
              </a:rPr>
              <a:t> </a:t>
            </a:r>
            <a:r>
              <a:rPr lang="fr-FR" sz="1800" dirty="0" err="1" smtClean="0">
                <a:latin typeface="KG Primary Italics" panose="02000506000000020003" pitchFamily="2" charset="0"/>
                <a:ea typeface="Clensey" panose="02000603000000000000" pitchFamily="2" charset="0"/>
              </a:rPr>
              <a:t>hungry</a:t>
            </a:r>
            <a:endParaRPr lang="fr-FR" sz="1800" dirty="0" smtClean="0">
              <a:latin typeface="KG Primary Italics" panose="02000506000000020003" pitchFamily="2" charset="0"/>
              <a:ea typeface="Clensey" panose="02000603000000000000" pitchFamily="2" charset="0"/>
            </a:endParaRPr>
          </a:p>
        </p:txBody>
      </p:sp>
      <p:pic>
        <p:nvPicPr>
          <p:cNvPr id="17" name="Picture 3" descr="C:\Users\Sandrine\Desktop\Voilà\Hungry trans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010" y="1610432"/>
            <a:ext cx="754553" cy="57211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578292" y="2196158"/>
            <a:ext cx="2419067" cy="2431435"/>
          </a:xfrm>
          <a:prstGeom prst="rect">
            <a:avLst/>
          </a:prstGeom>
        </p:spPr>
        <p:txBody>
          <a:bodyPr wrap="square">
            <a:spAutoFit/>
          </a:bodyPr>
          <a:lstStyle/>
          <a:p>
            <a:r>
              <a:rPr lang="fr-FR" sz="1600" dirty="0" err="1" smtClean="0">
                <a:latin typeface="KG Primary Italics" panose="02000506000000020003" pitchFamily="2" charset="0"/>
              </a:rPr>
              <a:t>What</a:t>
            </a:r>
            <a:r>
              <a:rPr lang="fr-FR" sz="1600" dirty="0" smtClean="0">
                <a:latin typeface="KG Primary Italics" panose="02000506000000020003" pitchFamily="2" charset="0"/>
              </a:rPr>
              <a:t> do </a:t>
            </a:r>
            <a:r>
              <a:rPr lang="fr-FR" sz="1600" dirty="0" err="1" smtClean="0">
                <a:latin typeface="KG Primary Italics" panose="02000506000000020003" pitchFamily="2" charset="0"/>
              </a:rPr>
              <a:t>you</a:t>
            </a:r>
            <a:r>
              <a:rPr lang="fr-FR" sz="1600" dirty="0" smtClean="0">
                <a:latin typeface="KG Primary Italics" panose="02000506000000020003" pitchFamily="2" charset="0"/>
              </a:rPr>
              <a:t> </a:t>
            </a:r>
            <a:r>
              <a:rPr lang="fr-FR" sz="1600" u="sng" dirty="0" err="1" smtClean="0">
                <a:latin typeface="KG Primary Italics" panose="02000506000000020003" pitchFamily="2" charset="0"/>
              </a:rPr>
              <a:t>want</a:t>
            </a:r>
            <a:r>
              <a:rPr lang="fr-FR" sz="1600" dirty="0" smtClean="0">
                <a:latin typeface="KG Primary Italics" panose="02000506000000020003" pitchFamily="2" charset="0"/>
              </a:rPr>
              <a:t> to </a:t>
            </a:r>
            <a:r>
              <a:rPr lang="fr-FR" sz="1600" dirty="0" err="1" smtClean="0">
                <a:latin typeface="KG Primary Italics" panose="02000506000000020003" pitchFamily="2" charset="0"/>
              </a:rPr>
              <a:t>eat</a:t>
            </a:r>
            <a:r>
              <a:rPr lang="fr-FR" sz="1600" dirty="0" smtClean="0">
                <a:latin typeface="KG Primary Italics" panose="02000506000000020003" pitchFamily="2" charset="0"/>
              </a:rPr>
              <a:t> ?</a:t>
            </a:r>
          </a:p>
          <a:p>
            <a:r>
              <a:rPr lang="fr-FR" sz="1600" dirty="0" smtClean="0">
                <a:latin typeface="Fineliner Script" pitchFamily="50" charset="0"/>
              </a:rPr>
              <a:t>Qu’est-ce que tu </a:t>
            </a:r>
            <a:r>
              <a:rPr lang="fr-FR" sz="1600" u="sng" dirty="0" smtClean="0">
                <a:latin typeface="Fineliner Script" pitchFamily="50" charset="0"/>
              </a:rPr>
              <a:t>veux</a:t>
            </a:r>
            <a:r>
              <a:rPr lang="fr-FR" sz="1600" dirty="0" smtClean="0">
                <a:latin typeface="Fineliner Script" pitchFamily="50" charset="0"/>
              </a:rPr>
              <a:t> manger </a:t>
            </a:r>
            <a:r>
              <a:rPr lang="fr-FR" sz="1600" dirty="0" smtClean="0">
                <a:latin typeface="Fineliner Script" pitchFamily="50" charset="0"/>
              </a:rPr>
              <a:t>?</a:t>
            </a:r>
          </a:p>
          <a:p>
            <a:r>
              <a:rPr lang="fr-FR" sz="1600" dirty="0">
                <a:latin typeface="KG Primary Italics" panose="02000506000000020003" pitchFamily="2" charset="0"/>
                <a:sym typeface="Wingdings"/>
              </a:rPr>
              <a:t> </a:t>
            </a:r>
            <a:r>
              <a:rPr lang="fr-FR" sz="1600" dirty="0">
                <a:latin typeface="KG Primary Italics" panose="02000506000000020003" pitchFamily="2" charset="0"/>
              </a:rPr>
              <a:t>I </a:t>
            </a:r>
            <a:r>
              <a:rPr lang="fr-FR" sz="1600" dirty="0" err="1" smtClean="0">
                <a:latin typeface="KG Primary Italics" panose="02000506000000020003" pitchFamily="2" charset="0"/>
              </a:rPr>
              <a:t>want</a:t>
            </a:r>
            <a:r>
              <a:rPr lang="fr-FR" sz="1600" dirty="0" smtClean="0">
                <a:latin typeface="KG Primary Italics" panose="02000506000000020003" pitchFamily="2" charset="0"/>
              </a:rPr>
              <a:t> to </a:t>
            </a:r>
            <a:r>
              <a:rPr lang="fr-FR" sz="1600" dirty="0" err="1" smtClean="0">
                <a:latin typeface="KG Primary Italics" panose="02000506000000020003" pitchFamily="2" charset="0"/>
              </a:rPr>
              <a:t>eat</a:t>
            </a:r>
            <a:r>
              <a:rPr lang="fr-FR" sz="1600" dirty="0" smtClean="0">
                <a:latin typeface="KG Primary Italics" panose="02000506000000020003" pitchFamily="2" charset="0"/>
              </a:rPr>
              <a:t> </a:t>
            </a:r>
            <a:r>
              <a:rPr lang="fr-FR" sz="1600" dirty="0" err="1" smtClean="0">
                <a:latin typeface="KG Primary Italics" panose="02000506000000020003" pitchFamily="2" charset="0"/>
              </a:rPr>
              <a:t>bread</a:t>
            </a:r>
            <a:endParaRPr lang="fr-FR" sz="1600" dirty="0">
              <a:latin typeface="KG Primary Italics" panose="02000506000000020003" pitchFamily="2" charset="0"/>
            </a:endParaRPr>
          </a:p>
          <a:p>
            <a:r>
              <a:rPr lang="fr-FR" sz="1600" dirty="0" smtClean="0">
                <a:latin typeface="KG Primary Italics" panose="02000506000000020003" pitchFamily="2" charset="0"/>
                <a:sym typeface="Wingdings"/>
              </a:rPr>
              <a:t> </a:t>
            </a:r>
            <a:r>
              <a:rPr lang="fr-FR" sz="1600" dirty="0" smtClean="0">
                <a:latin typeface="KG Primary Italics" panose="02000506000000020003" pitchFamily="2" charset="0"/>
              </a:rPr>
              <a:t>I </a:t>
            </a:r>
            <a:r>
              <a:rPr lang="fr-FR" sz="1600" dirty="0" err="1" smtClean="0">
                <a:latin typeface="KG Primary Italics" panose="02000506000000020003" pitchFamily="2" charset="0"/>
              </a:rPr>
              <a:t>don’t</a:t>
            </a:r>
            <a:r>
              <a:rPr lang="fr-FR" sz="1600" dirty="0" smtClean="0">
                <a:latin typeface="KG Primary Italics" panose="02000506000000020003" pitchFamily="2" charset="0"/>
              </a:rPr>
              <a:t> </a:t>
            </a:r>
            <a:r>
              <a:rPr lang="fr-FR" sz="1600" dirty="0" err="1" smtClean="0">
                <a:latin typeface="KG Primary Italics" panose="02000506000000020003" pitchFamily="2" charset="0"/>
              </a:rPr>
              <a:t>want</a:t>
            </a:r>
            <a:r>
              <a:rPr lang="fr-FR" sz="1600" dirty="0" smtClean="0">
                <a:latin typeface="KG Primary Italics" panose="02000506000000020003" pitchFamily="2" charset="0"/>
              </a:rPr>
              <a:t> to </a:t>
            </a:r>
            <a:r>
              <a:rPr lang="fr-FR" sz="1600" dirty="0" err="1" smtClean="0">
                <a:latin typeface="KG Primary Italics" panose="02000506000000020003" pitchFamily="2" charset="0"/>
              </a:rPr>
              <a:t>eat</a:t>
            </a:r>
            <a:r>
              <a:rPr lang="fr-FR" sz="1600" dirty="0" smtClean="0">
                <a:latin typeface="KG Primary Italics" panose="02000506000000020003" pitchFamily="2" charset="0"/>
              </a:rPr>
              <a:t> corn</a:t>
            </a:r>
          </a:p>
          <a:p>
            <a:endParaRPr lang="fr-FR" sz="1600" dirty="0" smtClean="0">
              <a:latin typeface="Fineliner Script" pitchFamily="50" charset="0"/>
            </a:endParaRPr>
          </a:p>
          <a:p>
            <a:r>
              <a:rPr lang="fr-FR" sz="1600" dirty="0" err="1" smtClean="0">
                <a:latin typeface="KG Primary Italics" panose="02000506000000020003" pitchFamily="2" charset="0"/>
              </a:rPr>
              <a:t>What</a:t>
            </a:r>
            <a:r>
              <a:rPr lang="fr-FR" sz="1600" dirty="0" smtClean="0">
                <a:latin typeface="KG Primary Italics" panose="02000506000000020003" pitchFamily="2" charset="0"/>
              </a:rPr>
              <a:t> do </a:t>
            </a:r>
            <a:r>
              <a:rPr lang="fr-FR" sz="1600" dirty="0" err="1" smtClean="0">
                <a:latin typeface="KG Primary Italics" panose="02000506000000020003" pitchFamily="2" charset="0"/>
              </a:rPr>
              <a:t>you</a:t>
            </a:r>
            <a:r>
              <a:rPr lang="fr-FR" sz="1600" dirty="0" smtClean="0">
                <a:latin typeface="KG Primary Italics" panose="02000506000000020003" pitchFamily="2" charset="0"/>
              </a:rPr>
              <a:t>  </a:t>
            </a:r>
            <a:r>
              <a:rPr lang="fr-FR" sz="1600" u="sng" dirty="0" err="1" smtClean="0">
                <a:latin typeface="KG Primary Italics" panose="02000506000000020003" pitchFamily="2" charset="0"/>
              </a:rPr>
              <a:t>like</a:t>
            </a:r>
            <a:r>
              <a:rPr lang="fr-FR" sz="1600" dirty="0" smtClean="0">
                <a:latin typeface="KG Primary Italics" panose="02000506000000020003" pitchFamily="2" charset="0"/>
              </a:rPr>
              <a:t> to </a:t>
            </a:r>
            <a:r>
              <a:rPr lang="fr-FR" sz="1600" dirty="0" err="1" smtClean="0">
                <a:latin typeface="KG Primary Italics" panose="02000506000000020003" pitchFamily="2" charset="0"/>
              </a:rPr>
              <a:t>eat</a:t>
            </a:r>
            <a:r>
              <a:rPr lang="fr-FR" sz="1600" dirty="0" smtClean="0">
                <a:latin typeface="KG Primary Italics" panose="02000506000000020003" pitchFamily="2" charset="0"/>
              </a:rPr>
              <a:t> ?</a:t>
            </a:r>
          </a:p>
          <a:p>
            <a:r>
              <a:rPr lang="fr-FR" sz="1600" dirty="0" smtClean="0">
                <a:latin typeface="Fineliner Script" pitchFamily="50" charset="0"/>
              </a:rPr>
              <a:t>Qu’est-ce que tu </a:t>
            </a:r>
            <a:r>
              <a:rPr lang="fr-FR" sz="1600" u="sng" dirty="0" smtClean="0">
                <a:latin typeface="Fineliner Script" pitchFamily="50" charset="0"/>
              </a:rPr>
              <a:t>aimes</a:t>
            </a:r>
            <a:r>
              <a:rPr lang="fr-FR" sz="1600" dirty="0" smtClean="0">
                <a:latin typeface="Fineliner Script" pitchFamily="50" charset="0"/>
              </a:rPr>
              <a:t> manger ?</a:t>
            </a:r>
          </a:p>
          <a:p>
            <a:endParaRPr lang="fr-FR" sz="800" dirty="0" smtClean="0">
              <a:latin typeface="Fineliner Script" pitchFamily="50" charset="0"/>
            </a:endParaRPr>
          </a:p>
          <a:p>
            <a:r>
              <a:rPr lang="fr-FR" sz="1600" dirty="0" smtClean="0">
                <a:latin typeface="KG Primary Italics" panose="02000506000000020003" pitchFamily="2" charset="0"/>
                <a:sym typeface="Wingdings"/>
              </a:rPr>
              <a:t> </a:t>
            </a:r>
            <a:r>
              <a:rPr lang="fr-FR" sz="1600" dirty="0" smtClean="0">
                <a:latin typeface="KG Primary Italics" panose="02000506000000020003" pitchFamily="2" charset="0"/>
              </a:rPr>
              <a:t>I </a:t>
            </a:r>
            <a:r>
              <a:rPr lang="fr-FR" sz="1600" dirty="0" err="1" smtClean="0">
                <a:latin typeface="KG Primary Italics" panose="02000506000000020003" pitchFamily="2" charset="0"/>
              </a:rPr>
              <a:t>like</a:t>
            </a:r>
            <a:r>
              <a:rPr lang="fr-FR" sz="1600" dirty="0" smtClean="0">
                <a:latin typeface="KG Primary Italics" panose="02000506000000020003" pitchFamily="2" charset="0"/>
              </a:rPr>
              <a:t> chocolate</a:t>
            </a:r>
          </a:p>
          <a:p>
            <a:r>
              <a:rPr lang="fr-FR" sz="1600" dirty="0">
                <a:latin typeface="KG Primary Italics" panose="02000506000000020003" pitchFamily="2" charset="0"/>
                <a:sym typeface="Wingdings"/>
              </a:rPr>
              <a:t> </a:t>
            </a:r>
            <a:r>
              <a:rPr lang="fr-FR" sz="1600" dirty="0" smtClean="0">
                <a:latin typeface="KG Primary Italics" panose="02000506000000020003" pitchFamily="2" charset="0"/>
              </a:rPr>
              <a:t>I </a:t>
            </a:r>
            <a:r>
              <a:rPr lang="fr-FR" sz="1600" dirty="0" err="1" smtClean="0">
                <a:latin typeface="KG Primary Italics" panose="02000506000000020003" pitchFamily="2" charset="0"/>
              </a:rPr>
              <a:t>don’t</a:t>
            </a:r>
            <a:r>
              <a:rPr lang="fr-FR" sz="1600" dirty="0" smtClean="0">
                <a:latin typeface="KG Primary Italics" panose="02000506000000020003" pitchFamily="2" charset="0"/>
              </a:rPr>
              <a:t> </a:t>
            </a:r>
            <a:r>
              <a:rPr lang="fr-FR" sz="1600" dirty="0" err="1" smtClean="0">
                <a:latin typeface="KG Primary Italics" panose="02000506000000020003" pitchFamily="2" charset="0"/>
              </a:rPr>
              <a:t>like</a:t>
            </a:r>
            <a:r>
              <a:rPr lang="fr-FR" sz="1600" dirty="0" smtClean="0">
                <a:latin typeface="KG Primary Italics" panose="02000506000000020003" pitchFamily="2" charset="0"/>
              </a:rPr>
              <a:t> corn</a:t>
            </a:r>
            <a:endParaRPr lang="fr-FR" sz="1600" dirty="0">
              <a:latin typeface="KG Primary Italics" panose="02000506000000020003" pitchFamily="2" charset="0"/>
            </a:endParaRPr>
          </a:p>
        </p:txBody>
      </p:sp>
      <p:sp>
        <p:nvSpPr>
          <p:cNvPr id="19" name="Rectangle 18"/>
          <p:cNvSpPr/>
          <p:nvPr/>
        </p:nvSpPr>
        <p:spPr>
          <a:xfrm>
            <a:off x="342850" y="4860454"/>
            <a:ext cx="2960466" cy="584775"/>
          </a:xfrm>
          <a:prstGeom prst="rect">
            <a:avLst/>
          </a:prstGeom>
        </p:spPr>
        <p:txBody>
          <a:bodyPr wrap="square">
            <a:spAutoFit/>
          </a:bodyPr>
          <a:lstStyle/>
          <a:p>
            <a:r>
              <a:rPr lang="fr-FR" sz="1600" dirty="0" smtClean="0">
                <a:latin typeface="KG Primary Italics" panose="02000506000000020003" pitchFamily="2" charset="0"/>
              </a:rPr>
              <a:t>Do </a:t>
            </a:r>
            <a:r>
              <a:rPr lang="fr-FR" sz="1600" dirty="0" err="1" smtClean="0">
                <a:latin typeface="KG Primary Italics" panose="02000506000000020003" pitchFamily="2" charset="0"/>
              </a:rPr>
              <a:t>you</a:t>
            </a:r>
            <a:r>
              <a:rPr lang="fr-FR" sz="1600" dirty="0" smtClean="0">
                <a:latin typeface="KG Primary Italics" panose="02000506000000020003" pitchFamily="2" charset="0"/>
              </a:rPr>
              <a:t> </a:t>
            </a:r>
            <a:r>
              <a:rPr lang="fr-FR" sz="1600" dirty="0" err="1" smtClean="0">
                <a:latin typeface="KG Primary Italics" panose="02000506000000020003" pitchFamily="2" charset="0"/>
              </a:rPr>
              <a:t>like</a:t>
            </a:r>
            <a:r>
              <a:rPr lang="fr-FR" sz="1600" dirty="0" smtClean="0">
                <a:latin typeface="KG Primary Italics" panose="02000506000000020003" pitchFamily="2" charset="0"/>
              </a:rPr>
              <a:t> </a:t>
            </a:r>
            <a:r>
              <a:rPr lang="fr-FR" sz="1600" dirty="0" err="1" smtClean="0">
                <a:latin typeface="KG Primary Italics" panose="02000506000000020003" pitchFamily="2" charset="0"/>
              </a:rPr>
              <a:t>soup</a:t>
            </a:r>
            <a:r>
              <a:rPr lang="fr-FR" sz="1600" dirty="0" smtClean="0">
                <a:latin typeface="KG Primary Italics" panose="02000506000000020003" pitchFamily="2" charset="0"/>
              </a:rPr>
              <a:t> ?</a:t>
            </a:r>
          </a:p>
          <a:p>
            <a:r>
              <a:rPr lang="fr-FR" sz="1600" dirty="0" err="1" smtClean="0">
                <a:latin typeface="KG Primary Italics" panose="02000506000000020003" pitchFamily="2" charset="0"/>
              </a:rPr>
              <a:t>Yes</a:t>
            </a:r>
            <a:r>
              <a:rPr lang="fr-FR" sz="1600" dirty="0" smtClean="0">
                <a:latin typeface="KG Primary Italics" panose="02000506000000020003" pitchFamily="2" charset="0"/>
              </a:rPr>
              <a:t> I do	      No, I </a:t>
            </a:r>
            <a:r>
              <a:rPr lang="fr-FR" sz="1600" dirty="0" err="1" smtClean="0">
                <a:latin typeface="KG Primary Italics" panose="02000506000000020003" pitchFamily="2" charset="0"/>
              </a:rPr>
              <a:t>don’t</a:t>
            </a:r>
            <a:endParaRPr lang="fr-FR" sz="1600" dirty="0">
              <a:latin typeface="KG Primary Italics" panose="02000506000000020003" pitchFamily="2" charset="0"/>
            </a:endParaRPr>
          </a:p>
        </p:txBody>
      </p:sp>
      <p:pic>
        <p:nvPicPr>
          <p:cNvPr id="20" name="Imag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613" y="5149846"/>
            <a:ext cx="345576" cy="338223"/>
          </a:xfrm>
          <a:prstGeom prst="rect">
            <a:avLst/>
          </a:prstGeom>
        </p:spPr>
      </p:pic>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4080" y="5133134"/>
            <a:ext cx="345576" cy="338223"/>
          </a:xfrm>
          <a:prstGeom prst="rect">
            <a:avLst/>
          </a:prstGeom>
        </p:spPr>
      </p:pic>
      <p:cxnSp>
        <p:nvCxnSpPr>
          <p:cNvPr id="22" name="Connecteur droit 21"/>
          <p:cNvCxnSpPr/>
          <p:nvPr/>
        </p:nvCxnSpPr>
        <p:spPr>
          <a:xfrm flipH="1">
            <a:off x="2618088" y="5149846"/>
            <a:ext cx="311568" cy="29538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3" name="Imag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776" y="4057958"/>
            <a:ext cx="345576" cy="338223"/>
          </a:xfrm>
          <a:prstGeom prst="rect">
            <a:avLst/>
          </a:prstGeom>
        </p:spPr>
      </p:pic>
      <p:pic>
        <p:nvPicPr>
          <p:cNvPr id="24" name="Imag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6932" y="4379469"/>
            <a:ext cx="345576" cy="338223"/>
          </a:xfrm>
          <a:prstGeom prst="rect">
            <a:avLst/>
          </a:prstGeom>
        </p:spPr>
      </p:pic>
      <p:cxnSp>
        <p:nvCxnSpPr>
          <p:cNvPr id="25" name="Connecteur droit 24"/>
          <p:cNvCxnSpPr/>
          <p:nvPr/>
        </p:nvCxnSpPr>
        <p:spPr>
          <a:xfrm flipH="1">
            <a:off x="2210940" y="4396181"/>
            <a:ext cx="311568" cy="29538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2584080" y="5184345"/>
            <a:ext cx="359196" cy="2608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2175804" y="4413430"/>
            <a:ext cx="346704" cy="27813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776445" y="979813"/>
            <a:ext cx="1705300" cy="518127"/>
          </a:xfrm>
          <a:prstGeom prst="rect">
            <a:avLst/>
          </a:prstGeom>
          <a:noFill/>
        </p:spPr>
        <p:txBody>
          <a:bodyPr wrap="square" lIns="101636" tIns="50818" rIns="101636" bIns="50818" rtlCol="0">
            <a:spAutoFit/>
          </a:bodyPr>
          <a:lstStyle/>
          <a:p>
            <a:r>
              <a:rPr lang="fr-FR" sz="2700" dirty="0" smtClean="0">
                <a:latin typeface="Fineliner Script" pitchFamily="50" charset="0"/>
              </a:rPr>
              <a:t>Savoir dire…</a:t>
            </a:r>
            <a:endParaRPr lang="fr-FR" sz="2700" dirty="0">
              <a:latin typeface="Fineliner Script" pitchFamily="50" charset="0"/>
            </a:endParaRPr>
          </a:p>
        </p:txBody>
      </p:sp>
      <p:sp>
        <p:nvSpPr>
          <p:cNvPr id="29" name="Étoile à 7 branches 28"/>
          <p:cNvSpPr/>
          <p:nvPr/>
        </p:nvSpPr>
        <p:spPr>
          <a:xfrm>
            <a:off x="216297" y="972022"/>
            <a:ext cx="560148" cy="518127"/>
          </a:xfrm>
          <a:prstGeom prst="star7">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292745" y="1049064"/>
            <a:ext cx="407252" cy="379627"/>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800" dirty="0" smtClean="0">
                <a:effectLst>
                  <a:outerShdw blurRad="38100" dist="38100" dir="2700000" algn="tl">
                    <a:srgbClr val="000000">
                      <a:alpha val="43137"/>
                    </a:srgbClr>
                  </a:outerShdw>
                </a:effectLst>
                <a:latin typeface="Chinacat" panose="00000400000000000000" pitchFamily="2" charset="0"/>
              </a:rPr>
              <a:t>3</a:t>
            </a:r>
            <a:endParaRPr lang="fr-FR" sz="1600" dirty="0">
              <a:effectLst>
                <a:outerShdw blurRad="38100" dist="38100" dir="2700000" algn="tl">
                  <a:srgbClr val="000000">
                    <a:alpha val="43137"/>
                  </a:srgbClr>
                </a:outerShdw>
              </a:effectLst>
              <a:latin typeface="Chinacat" panose="00000400000000000000" pitchFamily="2"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2681" y="1800852"/>
            <a:ext cx="566942" cy="617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8822" y="1756522"/>
            <a:ext cx="743597" cy="56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AutoShape 5" descr="data:image/jpeg;base64,/9j/4AAQSkZJRgABAQAAAQABAAD/2wCEAAkGBxQTEBUUExQWFRUXGSAWFRgVFRwXHxoWHRsaHhggGB0aICggIR8mHBgdIjEiJSssLy8uHSA1OTMsPCgtLisBCgoKDQwMDg8MDisZFBkrKysrKysrKysrKysrKysrKysrKysrKysrKysrKysrKysrKysrKysrKysrKysrKysrK//AABEIALwBDAMBIgACEQEDEQH/xAAbAAEBAAMBAQEAAAAAAAAAAAAABgQFBwMCAf/EAEQQAAIBAwIDBQUFBAgEBwAAAAECAwAEEQUhBhIxEyJBUWEHFDJxgSNCUpGhFWJysSQzQ4KSwdHwFkRzohc0U5OjsvH/xAAUAQEAAAAAAAAAAAAAAAAAAAAA/8QAFBEBAAAAAAAAAAAAAAAAAAAAAP/aAAwDAQACEQMRAD8A7jSlKBSlKBSlKBSlKBSlKBSlKBSlKBSlKBSlKBSlKBSlKBSlKBSlKBSlKBSlKBSlKBSlKBSlKBSlKBSlKBSlKBSlKBSlKBSlKBSlSOo3WoXTulk0VtCrFDcTIZHdhs3Yx/Dyg5HMx3I2GN6DY8XcTR2MKuyPLJI4ihijGWklboB5DzP8zgHRW2ianefaXd21kp+G2s+XmTy7SZgct5gbVrNR9n9+JIbpNSNxc25LxrcxDsy7LhgAp7gI+ePMdarODuJhexuGQw3ELdncQMd439PNT1DeNBqZuHtStwXtNQa4wM9heojB/QSIFZT5eHnW/wCFtdF5biTkMbgmOaJviilX40b+YPiCD41uKkINXjF3OIezS7blE0E0nZc5TmVXQhG5spjvAbqEzjFBX0rSRcSRqCLlWtnXfllwQw33jZSQ/ToNxtkDIrV3PtN0yNsPcEb8pPYTYB8i3Jigr6ViaZqUNxGJIJUlQ9GjYMPlt4+lZdApSlApSlApSlApSlApSlApSlApSlApSlApSlBj397HDE0srhI0HM7McAAedREfFN/ftnTLdI7cf8zeh1En/SjXvEfvHb5V5a4P2rqnuP8Aydnyy3Y8JZzvHEfNR8R+RHUCuhooAAGwGwA8BQQh1PW7fvT2trdp4izkdJAPPEuzfIb716Se060NsHiEklwz9ilpy8s3bfhdT8IHi24+Z2q4rn3H+lJbXVtq0SgSRypFc7DDwSHsyx22deYYbyODsAKDIHDl/e4a/uzbxnf3axJT/wByY95j5gbeVbGz4N7A5try7j/deXt4z80lDbefKVPqKqKUEdpt9HJNKZnknnWVoxCiNyRhT3eVR3Nxhu0dupxkYxVNptuUUgkkE8yqxyUU47ucnODn88eFZdKBUffxRw67bSLhXureaKQfjMRieMkeYUuM+WBVhXF9R1y8u+IZVsIkka1jMEckp+yhZsdrI/KMliQUC58OhwRQdorXanodtcFTPBFKV+EyRqxGfIkVF3fBIYA6ne3d456RRc0aZ/dihGdsjvEjw6V5ycN3NmvvOlvcYXd7K6kLrKg3IiJJKPjpv/oQvdN0uKAERLyKTnlDEgfwgnA+mKyZkypGAcjowyD861nC3EEV9apcRZAOzK2zI4+JWHmD+ex8a21Bzm/4faJ3vtKUQXMZIubTpHPy7spUbByp5lcdcjpkmrPhrW47y1iuYvgkXOPFT0ZTjxBBH0rKECo7y5xzAc2dh3ebf8jj6CuVcB8Fw38EtzO85t5LmeSCBZWjj5GfZ+VMHmyCOuMUHXqVDycDNajtNMuJYZF37GaVpoZP3XVySuenOpyKrNJvu3hSTlKFh3kbqjjZ1b1VgQflQZlKUoFKUoFKUoFKUoFKUoFKUoFKxNW1KO2gknmYJHGpZifIeXmT0A8SRUPZ6bd6sO1u3ktbJt4rSI8kkieBuXG4BH3F8D4YyQptW4ysLYlZruFGHVecFh/dXLfpXhYcc2cx+zeUg9HNrOE/xmPlHzJrO0fhq0tQBb28UfqqDmPzY94/U1tqCG9kCBrKafbnuLqaWQ+Z7QqMemFq5qJ9mh7Jr+0OM2925X/pS4kT+Zq2oFaXiq27e1ntwpbnjwwGM8rZG2ep2P5eeM7qsKa1ftxKhGOQo6kkZ3BQggHp3v8AFQZNvOrqGU5U9D/vofSvLUb+OCNpJWCIoyzMcAAeZNaWfT75Wka3mtkDkNySQySYbGGwyyr1wPu9cnxqB4nvLia+srbWIkt7TtCS0TM8NzNt2SscZQA52brv6EBQWeu6nqP2tikNra57kt0rNJKPxIi7Bf4jv/LfWB1GLe5a0ljGS5jWSFlABOQDzhvl3fnVCigAADAGwA2wPSvqgj9P19J2BFw00mMiCzHdX0dyBv6uyD0FbDgzQltIZFRDGrytKFYhnHNjPaOM8xyDvk4GBk4rf4qL1HjlnmeDTLY3sqHErhxHDGfJpDszD8K+u+QRQWtKg00PWp8NPqMVqD1itbcPtnwkk7wOPHf616Sezrn/AK3U9Tf0F0EH5KlBncJxpHd6oqKEQXCyE9BzvbxNJ+veJ/erHveOueQxadbSX7rszowjgU7bGZu6TvnC5rAm9lEHKRFd3sZY5c9vzh+m0isMMNhsete8P7YslA5INRhUADs8Ws2M793eM4HgCCcUGs4pttfu7Z4Fjs4EkHKxSZi/Ieq8xGN+hIFZencSXNjCkVxpM0cEaqiPayLdAKBjLKuGA2yTvVRw1xPBeq3ZErIm00Mg5JIm8nU/I7jIODvW6oNRoXEVtexFraZXHRgpwyE/iU95T8xU5LbanZE+7qL9JGwBJKYyhOcs5cnYbfAd8/COp9+KuBxJJ73YuLW+XcSKMLL+7Oo2YHA3wT88YrO4G4ka8hdZ4+yuoH7K5iByFcdCv7rDcbnx3OMkMGO61xe89vp7j8CTyox+RZCtZfDfGKzym2uIntLxRkwSkHmX8UTjuyL13HkdqqK0vFHDkd5GoYmOWM88EyfHFIOhXzHmvQig3VK12gXMkluhmAEoykvKMDtEYo5XO/KWUkehFbGgUpSgUpSgUpSgUpSgguMI/e9XsbFsGFFa9nQ/f5DyxAjyDnodj9Kva5/rl0trxFbTzHliuLVrRXOyrKJBIAT4cw2Hr9avmcAEkgAbknbA9aD6pUJccaT3bmLSYRMAeV7uYFYE3IPJ4ynb7u24O4r7XgKSbfUNQubnrmONvdot/wByPc48yaDA1jUo7DX4pS6CK+j7GfvqOWaP+qdx1wVPJk+vlVzHrNuxws8JJ6ASqf8AOtPZez/TIl5VsoD6yRiU/VpMn9a9LrgXTZM81lb79SIlU/moBFBRA0rnNxPZaRIqw3xReZVayeRrnYkDMSjmlRsHbflOACN8jF9pfFvPpxjWK8gWZ1RpWt2TEHMDKR4ju7YYDIJ60FNrPH9nC5iRzc3HhBbKZXJ8jy91fXmIrVa1pOoarZPBcQ29mkgUgF2uJFIYMM8oRAdvM9TW84GXT/dh+zeyMS90mPrkD+0J73N497eqOgkpbHV1UCO6snwAO/ayLnA8SJmrz0jjNluBaajEtrcNvEwfmhnHj2TkDDZ+4d+nnVjWt4g0OG8gaCdAyMPqp8GQ+DDwNBEcT3cup6gdMt5GjtoVD38sezHPwxKfDI6/X8JButE0eG0hWC3jEca9FH6kk7knxJ3qN9lkAtHu9PkX+kRSds0u5NxFJukpJ8fukdAfrXQaBSlYk142WWOMuV6nIVQcZxk75wfAGgy6VqV16NS63BW3aMBm7R1ClWzysrnAIyrDwII6dM4Y4704tyi8gY+SOG/+uaDWcYW629/Y30Yw7zCznxgc8UwIXm8yrqpHzNWtc+4j4is7u4igF5bxi3cTlpJFw04DCBVBYcwVjztg/dVepOMXWeO5ZUSyijaG+uG7FJFw8QX+0mhkGzqF3A2YZGQMUFxecRWkUnZy3UEb9OR5kVs/InNTWl3cKcQXCRgMbq0inLoQRmJ5IznB8VZN/SszR/Zzp8EQRraKd+ry3CLK7sfiZiwPU+A2r0uuB7dT2lmBY3AUqstsoUY64kj+B1yBsRnbYigqK0Gvz3cj+72fJG3LzS3Eq86xg5CiNPvyHBOCQFAyeoBnbjiLUFjMFxbtFNzBBPbqZFlUg7wDGVkPTD7Lu2dsVR8H6bLDCxmHK8jc3ZhubsxgAAt95zjLN4k+maDSDgm9xk6zd8/mEjC/4On619cJa3dR30mnX7rLII+2t7hU5BNFnDBlGwdT4D19Cbeuc8USq2qaPMvxGadVI8YjH1+WMH+960HRqUpQKUpQKUpQKUpQaLivRYLqLsrhFeM7tzbcuPvA/dIyd65nwrw6+ovLCt1dto8L8qdpJlrhxsVVgARCuOn+fw1vtduX91ht0blN5PHaFgccqSE8/wCaqV+pqy0ywjghSGJQkcahEUeAH8z6+NB9WFlHDEkUSBI0AVFXYACsilKBXO9XvZtUvnsraWSG0t9ryeFuVnl8IY28Mfe+RB8M+3GmsvFbXly03ZLCGitUWQpzTdOd8EFu+cBOmFJOc7b3gHQBZafDDjvle0mPUtMwy5J8d9vkBQenD/B9lZAe726K3jIRzuc9cu2W/XFbzFftKCA430f3InVbJeSWLDXUabLcW4P2nMuw51BLBvTx2qw0/WYJm5I5FZ+zWUrnvCN/gJHrU7xDxbayGWwhkWe6lR4hEgLAMVKntWAKqoJ72dxg7ViPYpBJYJKyxXMBWO3dM4uYioSSMjrnGGIJIBCtnGcBeUrX61rUFpEZbmVIkG2WPU+SjqT6DJqTT2itP/5HTru6X7shUQRt/C8n+lB76qoj4hs3HWa1mib1EbLIv6k1a1BXei6lcTRXbC0hmiSRIoS0smBIAG5pUZQGwPiVTjPjitGvF2sQTR2t3HaQtIeSK4mDmORvAFojyhyPAhM+nSg6dq2pR28LzTMEjQczE+Xp5k9APE1AazxnfRWVvIsMK3F6/JbwkMHXmJ5Gcbg4UqWOwBI2rcWvBsk0yzalce8sh5ooEXs4EI6Epkl29WP0rA4klReItPM55U7CVYC2y+8McEA9OYrtjzK+dB9aP7L4e0941GRr+5b4mm/q1PkkfTG+MHI8gKtNP0uGBeWCGOIeUaKg/wC0CsusPUNUig5e2kEfOeVS2wJ8s9B9aD6vtOimUrNFHKp6iRA4/JhUPrXssg7QXGnObG6jy0ZTvR8xGDzRtkDK7d3A33B6V0BHBAIIIO4IOQR6V9UElwbxW8zvaXkYgvoRl0HwyJ0EkR8VPl4VW1Ie0TQXliS7tsC9tD2sBx8agHnibzVlyMeflk1u+GNaS9tIbmP4ZV5sdeVujKfkwI+lBtKUrznmVFLOwVQMszEAAeZJ2FB56ggaJwTyrg8xzju+O/ht41z/AIMA1DUXv+X+jWoNtZZGzMf66VfTHcHp6isfiHX/ANrTx2Nq7LZO/JdXSghZSAT2ELkYJblOT5eY2bpGn2McESRRIEjQBUVegA/318aDIpSlApSlApSlApSlBGe0rSjc2zRrtKAJbd+nLPGcqQcbeRPkxr84Q9oVtcoI55Ft7tQFmhmPZntAO9ycx3B3Iwc461W3dqsi4b6HyqU1nhKOU5mt4p8bBmQMQPr3h9KClk1i3VeZp4gvmZFA/PNS+q+0i2BMdmGvrjHdjthzrnwLyDuKuepyflWpg4C04NkWcefI8zf9pOP0qx0nQo4ouRUWJeoSJVQD1IUYzQcu4j4aEWiXEtyqSXkkizTycvMUDTxlkRjuEVRuBt18K7UDU1xHo/PbTQtuksbRlsbrzDAOPMHB+lfPs61s3NiqyH+kQE29wM7iWPukn+IANn19KCopSlBxrhW8js9US2lxHMtzcoeYcvaW84WWKTm6HvRcvXbNUntA173S8t5ljM8jQyQ20Y3HvMjwhNx0JQPv5Aj71V+s6BbXahbmCOYDpzoCR/Ceo+lQ2vcCCxT3zTXdHtg0ot5GM0TAA84UPko5XIDKfTbNBs+H+Bi0ou9UcXd0R3VYAwwDOeWFDtkfiPlnrkm4ArD0fUFuLeKdPhlRZFz5MAd/zrMoFaziTRo7y0lt5QCsikZIzytjusPVTgj5VsGmUHBIBxnGfCtFxpxJFZ2rsxzK4KQRLu8spGEVFG53I8NqD59nuoPPpVpLLu7RLzE7liNuY+pxn61n8Q6Bb3sJhuYxInUZ2Kt5qRuDv1FRfCeu/sy3tbLUAqDkCxXCtzRlyMmOU/cdSSAT3WAyCNwOio4IBByDuCPKghRwDcx7QaveongspWbA8AC2MCvbTOBpoJGuP2hcT3PKVRp+V4wDgkdn1AJUZ5WB269c21T/ABJxOsGIYV94u32it0O+fxSfgjHUscUGHwdqazyM6q0blMXUGCFiuVI5sZA3bmO46hQarK5NoqT6Tf4v5eePUh351JCxXg5u6CeilWAUnyGwAOLu01SWD7O7V2wcJPGhdXXw5wgJRvPI5fEHwAb6uQ8L8EwzXOoQGW4ga3uT2UltO0ZEMo7RUxuuAST08TXXQa5PwvxJMt1qF1DYzXUU90UV4GQjlhUICASCcg5z0/Kgov8Ag6/GyazcBfDngidserEZPzr9X2eLMwbULu4vgu6xyMI4sg5BMceAx+Z+Yr7bjacDJ0q9A9eyH83rxl4wv32t9JkJ85riFAvqcFj9KD642CItjYW6IjTXMZREUKEigdZZGUDYY5QP71W9R/CGhzGeS9vZEkumXs1SP+rgi68kedySdyx6/wA7CgUpSgUpSgUpSgUpSgUpSgYpX4Tjc1qrrViN1U8v4sZ+fTp9aDPvSORgfEY+tc21q1ms7oajaJzsBy3sI27aEfeUeMiAbeJH1B9n44E8hWyhnv2GxaIcsSnbYyvhQd+gr7Fvrc2CsFnajx7WV5m/+PC0FxoesQ3cCTwOHjcZBHgfEMPBh4g9K13GXEMtlEssdpLdAthxEd0GNjjBJGdvSo7S/Z3fpcvcrfRWckhzJHaQs0bt4sySvy5J9P5mt/PfazBt7ra3o8GimNsT/EkgYA/JjQZfBHElxfI8ktk9ogIEZlfLP15u6VUgDz8c/Ovr2ia2trp07E9+RDDCo3Z5nBVAo6k7528AajeIeKtbX4rRLKIDLzKrXhQef2e23U9019+zPS7e8mku5rmS/nt5AkbytlEBRXDxR9EySRv0KHGCKDoHCunG3sbaBviihRG/iCgH9a2UjYBNfVKDi+p6rdyXSRxydjPfM7MQoeS2s4towN8KXIZs/iPXpVBo3CttbP2iqZJvGeZjJIT4nmboT+7ivmO3jh1m8REX7SOOfmxupJZGQH8BKBwPNm9MVen6aXHMxIXwx1P50GtuLVJUKSIro2zK4DA/MGtHBwUIj/RLu6tV/wDTjl54weuyyA439avk0mMdcn5n/TFeF9pgClkyMbkZ8KCC1jhy97IkajeTlSGMSusBkQHvKroNmI6Z2zseuRuvZ5faWqGOz5YpScSpN3Zy+dxLz98nJPp5Vs4VYnpWj4p0fTX31BbdCdueVlif0w2Qx6dB5UFnrekw3UDw3CB43HeB2+RB6gjqCOlcmk1b3N+wtNeEiL3Uhe1N4y48A8YJIHQdBW2u9KinSz0+xnZrCZpJLqVZzKWWMJ9lz5PKGJ3G2w+eej6dpsMCBIY0jVRgBFC7fSg5nY2P7RVvetbaaMbyW9ui2p5enLKv9ZgnYgj/ACqrt9SgtrZbbT4wXUckMLK8QzuS7mQA8g3Zm3J9SwzSXlmsgGdmG6OAOZDjGVJBwcE/mR41q34aSRlNzJJchG50SXkCKw6HkjVVYjwLZx4UGmT2eRTntdRlkvpSeYB2ZIk9IolOAPmSTX3dezHTzvFE1tIAQsltK8TDPyOD9QasqUEFwZfTQXk9hdSdrJGFeGUgKZYH+FmA6srAqT/+m9qHtwLjiGV1HctLVYHbH9tI4kAB8cKoP1q4oFKUoFKUoFKUoFKUoFKUoNbrc+EC/iP6D/YrntpbSaxM8au6aZE3JKyEqbqQfEikHPZDbJ8f1FB7UrrsbC4lzjELKv8AGx5R+rj8qoOF9LW1sreBekcarsMZbHePzLZJ+dBm2NnHDGscSLGijCqgCgD0Ar3pSgUrF1DUYoE555Y4k6c0jhBnwGWIGawrbie0cgLcRnPwnOAfLBOx+lBt6h+IeByshvNMb3W8G7Ku0U+M92ZOm/4vPfruLilBNcKcYw3VuHkZYJgxjmhkcKySps4wTuPEHyI+Va/WfaJbqzQ2oe8nG3Z245wDuBzyDuKMjffI8q1baBaycRXMc0EUyzWkdye0QNyyLIYtsjbI3NX1lpkMKBIokjQdFRAoH0G1BF8IcN3GZbi5YG5uCGlYfCiqMJHGPEKCdx1PietXsaAAAdAMV9UoFYGqzYXl/F1+VZ9TPEd4YxLL1ESM2P4FJP8AKgmuafU7qS3t5Xt7K3bkuJozh5ZR1jib7qr95uufQ1S6RwBp9ueZLWNn688o7VifE80mSD8q8fZZZ9npNsSeZpV7d283lJc5/wAWPpVZQSOo8IwQSreWkIimiPM6wryiWM5Eisi7FuViVIGeYDqMiqxDtXlfQc8boGKllIDDqpI2I+R3qK/4hFrOBcfYS7iWPvFJxg8stoN+Zy2AYx3u9uMgEheUqLm9qFgux94z0A91mGT5DKjesJfa7ZSP2dtFd3UnXkgtyWx4khiNgaDoNSnGPFZgZbW1UT38o+yi8EXxkmI+FB13xn8yMC4vNYvMLDAmnRE7yzOs0vLj7ka91T/Ea3vC/C0FkrdnzPLIczTynnklbzdj/IbfzoPngzh33K3Ku5lmlczXEp+/M2OYjyXbAHpW/pSgUpSgUpSgUpSgUpSgUpSg0vGWhC9sprc9XQhD5P1XP94CsL2fcQe92ah8rcQYhuo2GGSZRhsjybGQf9DVPUlxDwcZLj3uznNpd4AZwvMkyjGFmTo2wwG6jbrgYCtpUOura1DgS2FvdDoXtbjs/ryzD9Aa+ZbzW7kFY7aDTwdjJLMLh1XzREHLzejbUGVx7xfbWQj7WVecMH7AE88i4YAAKCR3sHvYU8uM1I3HtWmucpb6fcmIgq8ghacjOxAReUZ36l9vI1d8McG29nlwDNcOeaW4m70jsevePwj90frVHQcyg49cMhMWpqi4DRy6dzFgAAcOrAjOM7561tpPaHzd2DTtQlkPwq1sYlz4c7ucKPXerelBI8FaFcJLPe3pX3q55R2aNzLDEg7iKfE75YjbPTxJrq/K/aBSlKBU/q0ALMrbhgc/I7GqCsDVbYsoIGSP5UEz7Jbw+4e6uftrN2t5B02BJjYDyKEYPoapLK+HayQNs6HmGfvRtupHmM5X5j5VC60kllc/tG3QyYUR3sS9ZIB99R4yR+vVcjarCFre/hiuYJAcd6GaPquccykHwOAGRh4eBAIDd18PEDjIBwcjIzg+Yr9TOBnGfHHTPpX1QKgvaNZpBNZX0QCXC3UcJYDBlilPK6Pj4ttxnpvjrV7ULxJILvWLK0U5W1zfT48GHdgX5lmJx5UF1SlKBSlKBSlKBSlKBSlKBSlKBSlKBSlKBSlKBSlKBSlKBSlKBSlKBSlKDxltVbcjfzFSV5wAqStPYXEtlM27dnhonbzkiPdPzGKs6UEMmt6vbkLc2CXS7/a2coB9MxSYOSPI4r7/APEVQMNp+pK/QJ7mWJPoQcH86tqUENca9qV2BHZ2clmG+K4vQoKD9yFSxZuuM7bb9a3XCXC6WSP3mlnmbtLid/ilffr5KMnCjYZ9Sa39KBSlKBSlKBSlKBSlKBSlKBSlKBSlKBSlKBSlKBSlKBSlKBSlKBSlKBSlKBSlKBSlKBSlKBSlKBSlKBSlKBSlK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7881" y="2004437"/>
            <a:ext cx="860000" cy="603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ZoneTexte 34"/>
          <p:cNvSpPr txBox="1"/>
          <p:nvPr/>
        </p:nvSpPr>
        <p:spPr>
          <a:xfrm>
            <a:off x="3593042" y="1010689"/>
            <a:ext cx="2165242" cy="601227"/>
          </a:xfrm>
          <a:prstGeom prst="rect">
            <a:avLst/>
          </a:prstGeom>
          <a:noFill/>
        </p:spPr>
        <p:txBody>
          <a:bodyPr wrap="square" lIns="101636" tIns="50818" rIns="101636" bIns="50818" rtlCol="0">
            <a:spAutoFit/>
          </a:bodyPr>
          <a:lstStyle/>
          <a:p>
            <a:pPr algn="ctr">
              <a:lnSpc>
                <a:spcPct val="90000"/>
              </a:lnSpc>
            </a:pPr>
            <a:r>
              <a:rPr lang="fr-FR" sz="1800" dirty="0" smtClean="0">
                <a:latin typeface="KG Primary Italics" panose="02000506000000020003" pitchFamily="2" charset="0"/>
                <a:ea typeface="Clensey" panose="02000603000000000000" pitchFamily="2" charset="0"/>
              </a:rPr>
              <a:t>For breakfast</a:t>
            </a:r>
          </a:p>
          <a:p>
            <a:pPr algn="ctr">
              <a:lnSpc>
                <a:spcPct val="90000"/>
              </a:lnSpc>
            </a:pPr>
            <a:r>
              <a:rPr lang="fr-FR" sz="1800" dirty="0" smtClean="0">
                <a:latin typeface="Fineliner Script" pitchFamily="50" charset="0"/>
                <a:ea typeface="Clensey" panose="02000603000000000000" pitchFamily="2" charset="0"/>
              </a:rPr>
              <a:t>Pour </a:t>
            </a:r>
            <a:r>
              <a:rPr lang="fr-FR" sz="1800" dirty="0">
                <a:latin typeface="Fineliner Script" pitchFamily="50" charset="0"/>
                <a:ea typeface="Clensey" panose="02000603000000000000" pitchFamily="2" charset="0"/>
              </a:rPr>
              <a:t>le </a:t>
            </a:r>
            <a:r>
              <a:rPr lang="fr-FR" sz="1800" dirty="0" smtClean="0">
                <a:latin typeface="Fineliner Script" pitchFamily="50" charset="0"/>
                <a:ea typeface="Clensey" panose="02000603000000000000" pitchFamily="2" charset="0"/>
              </a:rPr>
              <a:t>petit-déjeuner</a:t>
            </a:r>
            <a:endParaRPr lang="fr-FR" sz="1800" dirty="0">
              <a:latin typeface="Fineliner Script" pitchFamily="50" charset="0"/>
              <a:ea typeface="Clensey" panose="02000603000000000000" pitchFamily="2" charset="0"/>
            </a:endParaRPr>
          </a:p>
        </p:txBody>
      </p:sp>
      <p:pic>
        <p:nvPicPr>
          <p:cNvPr id="1031" name="Picture 7"/>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487198" y="1188046"/>
            <a:ext cx="747375" cy="1029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b="8962"/>
          <a:stretch/>
        </p:blipFill>
        <p:spPr bwMode="auto">
          <a:xfrm>
            <a:off x="4627867" y="2633696"/>
            <a:ext cx="743597" cy="60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03901" y="3271185"/>
            <a:ext cx="961663" cy="895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10509" y="2874221"/>
            <a:ext cx="788238" cy="1056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47881" y="2496388"/>
            <a:ext cx="619918" cy="906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Rectangle 43"/>
          <p:cNvSpPr/>
          <p:nvPr/>
        </p:nvSpPr>
        <p:spPr>
          <a:xfrm>
            <a:off x="3710406" y="2381359"/>
            <a:ext cx="450764" cy="338554"/>
          </a:xfrm>
          <a:prstGeom prst="rect">
            <a:avLst/>
          </a:prstGeom>
        </p:spPr>
        <p:txBody>
          <a:bodyPr wrap="none">
            <a:spAutoFit/>
          </a:bodyPr>
          <a:lstStyle/>
          <a:p>
            <a:r>
              <a:rPr lang="fr-FR" sz="1600" dirty="0" smtClean="0">
                <a:solidFill>
                  <a:prstClr val="black"/>
                </a:solidFill>
                <a:latin typeface="KG Primary Italics" panose="02000506000000020003" pitchFamily="2" charset="0"/>
              </a:rPr>
              <a:t>jam</a:t>
            </a:r>
            <a:endParaRPr lang="fr-FR" dirty="0"/>
          </a:p>
        </p:txBody>
      </p:sp>
      <p:sp>
        <p:nvSpPr>
          <p:cNvPr id="45" name="Rectangle 44"/>
          <p:cNvSpPr/>
          <p:nvPr/>
        </p:nvSpPr>
        <p:spPr>
          <a:xfrm>
            <a:off x="4687976" y="2212746"/>
            <a:ext cx="661143" cy="338554"/>
          </a:xfrm>
          <a:prstGeom prst="rect">
            <a:avLst/>
          </a:prstGeom>
        </p:spPr>
        <p:txBody>
          <a:bodyPr wrap="none">
            <a:spAutoFit/>
          </a:bodyPr>
          <a:lstStyle/>
          <a:p>
            <a:r>
              <a:rPr lang="fr-FR" sz="1600" dirty="0" smtClean="0">
                <a:solidFill>
                  <a:prstClr val="black"/>
                </a:solidFill>
                <a:latin typeface="KG Primary Italics" panose="02000506000000020003" pitchFamily="2" charset="0"/>
              </a:rPr>
              <a:t>butter</a:t>
            </a:r>
            <a:endParaRPr lang="fr-FR" dirty="0"/>
          </a:p>
        </p:txBody>
      </p:sp>
      <p:sp>
        <p:nvSpPr>
          <p:cNvPr id="46" name="Rectangle 45"/>
          <p:cNvSpPr/>
          <p:nvPr/>
        </p:nvSpPr>
        <p:spPr>
          <a:xfrm>
            <a:off x="5611547" y="1701518"/>
            <a:ext cx="612668" cy="338554"/>
          </a:xfrm>
          <a:prstGeom prst="rect">
            <a:avLst/>
          </a:prstGeom>
        </p:spPr>
        <p:txBody>
          <a:bodyPr wrap="none">
            <a:spAutoFit/>
          </a:bodyPr>
          <a:lstStyle/>
          <a:p>
            <a:r>
              <a:rPr lang="fr-FR" sz="1600" dirty="0" smtClean="0">
                <a:solidFill>
                  <a:prstClr val="black"/>
                </a:solidFill>
                <a:latin typeface="KG Primary Italics" panose="02000506000000020003" pitchFamily="2" charset="0"/>
              </a:rPr>
              <a:t>beans</a:t>
            </a:r>
            <a:endParaRPr lang="fr-FR" dirty="0"/>
          </a:p>
        </p:txBody>
      </p:sp>
      <p:sp>
        <p:nvSpPr>
          <p:cNvPr id="47" name="Rectangle 46"/>
          <p:cNvSpPr/>
          <p:nvPr/>
        </p:nvSpPr>
        <p:spPr>
          <a:xfrm>
            <a:off x="6499997" y="2136802"/>
            <a:ext cx="645498" cy="338554"/>
          </a:xfrm>
          <a:prstGeom prst="rect">
            <a:avLst/>
          </a:prstGeom>
        </p:spPr>
        <p:txBody>
          <a:bodyPr wrap="none">
            <a:spAutoFit/>
          </a:bodyPr>
          <a:lstStyle/>
          <a:p>
            <a:r>
              <a:rPr lang="fr-FR" sz="1600" dirty="0" smtClean="0">
                <a:solidFill>
                  <a:prstClr val="black"/>
                </a:solidFill>
                <a:latin typeface="KG Primary Italics" panose="02000506000000020003" pitchFamily="2" charset="0"/>
              </a:rPr>
              <a:t>coffee</a:t>
            </a:r>
            <a:endParaRPr lang="fr-FR" dirty="0"/>
          </a:p>
        </p:txBody>
      </p:sp>
      <p:sp>
        <p:nvSpPr>
          <p:cNvPr id="48" name="Rectangle 47"/>
          <p:cNvSpPr/>
          <p:nvPr/>
        </p:nvSpPr>
        <p:spPr>
          <a:xfrm>
            <a:off x="3710406" y="3945836"/>
            <a:ext cx="703654" cy="338554"/>
          </a:xfrm>
          <a:prstGeom prst="rect">
            <a:avLst/>
          </a:prstGeom>
        </p:spPr>
        <p:txBody>
          <a:bodyPr wrap="none">
            <a:spAutoFit/>
          </a:bodyPr>
          <a:lstStyle/>
          <a:p>
            <a:r>
              <a:rPr lang="fr-FR" sz="1600" dirty="0" smtClean="0">
                <a:solidFill>
                  <a:prstClr val="black"/>
                </a:solidFill>
                <a:latin typeface="KG Primary Italics" panose="02000506000000020003" pitchFamily="2" charset="0"/>
              </a:rPr>
              <a:t>cereals</a:t>
            </a:r>
            <a:endParaRPr lang="fr-FR" dirty="0"/>
          </a:p>
        </p:txBody>
      </p:sp>
      <p:sp>
        <p:nvSpPr>
          <p:cNvPr id="49" name="Rectangle 48"/>
          <p:cNvSpPr/>
          <p:nvPr/>
        </p:nvSpPr>
        <p:spPr>
          <a:xfrm>
            <a:off x="4807399" y="3180540"/>
            <a:ext cx="422295" cy="338554"/>
          </a:xfrm>
          <a:prstGeom prst="rect">
            <a:avLst/>
          </a:prstGeom>
        </p:spPr>
        <p:txBody>
          <a:bodyPr wrap="none">
            <a:spAutoFit/>
          </a:bodyPr>
          <a:lstStyle/>
          <a:p>
            <a:r>
              <a:rPr lang="fr-FR" sz="1600" dirty="0" smtClean="0">
                <a:solidFill>
                  <a:prstClr val="black"/>
                </a:solidFill>
                <a:latin typeface="KG Primary Italics" panose="02000506000000020003" pitchFamily="2" charset="0"/>
              </a:rPr>
              <a:t>tea</a:t>
            </a:r>
            <a:endParaRPr lang="fr-FR" dirty="0"/>
          </a:p>
        </p:txBody>
      </p:sp>
      <p:sp>
        <p:nvSpPr>
          <p:cNvPr id="50" name="Rectangle 49"/>
          <p:cNvSpPr/>
          <p:nvPr/>
        </p:nvSpPr>
        <p:spPr>
          <a:xfrm>
            <a:off x="5726247" y="2759473"/>
            <a:ext cx="731244" cy="584775"/>
          </a:xfrm>
          <a:prstGeom prst="rect">
            <a:avLst/>
          </a:prstGeom>
        </p:spPr>
        <p:txBody>
          <a:bodyPr wrap="square">
            <a:spAutoFit/>
          </a:bodyPr>
          <a:lstStyle/>
          <a:p>
            <a:pPr algn="r"/>
            <a:r>
              <a:rPr lang="fr-FR" sz="1600" dirty="0" smtClean="0">
                <a:solidFill>
                  <a:prstClr val="black"/>
                </a:solidFill>
                <a:latin typeface="KG Primary Italics" panose="02000506000000020003" pitchFamily="2" charset="0"/>
              </a:rPr>
              <a:t>orange juice</a:t>
            </a:r>
            <a:endParaRPr lang="fr-FR" dirty="0"/>
          </a:p>
        </p:txBody>
      </p:sp>
      <p:sp>
        <p:nvSpPr>
          <p:cNvPr id="51" name="Rectangle 50"/>
          <p:cNvSpPr/>
          <p:nvPr/>
        </p:nvSpPr>
        <p:spPr>
          <a:xfrm>
            <a:off x="5259780" y="3939634"/>
            <a:ext cx="555345" cy="338554"/>
          </a:xfrm>
          <a:prstGeom prst="rect">
            <a:avLst/>
          </a:prstGeom>
        </p:spPr>
        <p:txBody>
          <a:bodyPr wrap="none">
            <a:spAutoFit/>
          </a:bodyPr>
          <a:lstStyle/>
          <a:p>
            <a:r>
              <a:rPr lang="fr-FR" sz="1600" dirty="0" smtClean="0">
                <a:solidFill>
                  <a:prstClr val="black"/>
                </a:solidFill>
                <a:latin typeface="KG Primary Italics" panose="02000506000000020003" pitchFamily="2" charset="0"/>
              </a:rPr>
              <a:t>toast</a:t>
            </a:r>
            <a:endParaRPr lang="fr-FR" dirty="0"/>
          </a:p>
        </p:txBody>
      </p:sp>
      <p:sp>
        <p:nvSpPr>
          <p:cNvPr id="53" name="Ellipse 52"/>
          <p:cNvSpPr/>
          <p:nvPr/>
        </p:nvSpPr>
        <p:spPr>
          <a:xfrm>
            <a:off x="3506962" y="5998959"/>
            <a:ext cx="2148532" cy="597254"/>
          </a:xfrm>
          <a:prstGeom prst="ellipse">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p:cNvSpPr txBox="1"/>
          <p:nvPr/>
        </p:nvSpPr>
        <p:spPr>
          <a:xfrm>
            <a:off x="3536201" y="6050385"/>
            <a:ext cx="2165242" cy="545827"/>
          </a:xfrm>
          <a:prstGeom prst="rect">
            <a:avLst/>
          </a:prstGeom>
          <a:noFill/>
        </p:spPr>
        <p:txBody>
          <a:bodyPr wrap="square" lIns="101636" tIns="50818" rIns="101636" bIns="50818" rtlCol="0">
            <a:spAutoFit/>
          </a:bodyPr>
          <a:lstStyle/>
          <a:p>
            <a:pPr algn="ctr">
              <a:lnSpc>
                <a:spcPct val="80000"/>
              </a:lnSpc>
            </a:pPr>
            <a:r>
              <a:rPr lang="fr-FR" sz="1800" dirty="0" smtClean="0">
                <a:latin typeface="KG Primary Italics" panose="02000506000000020003" pitchFamily="2" charset="0"/>
                <a:ea typeface="Clensey" panose="02000603000000000000" pitchFamily="2" charset="0"/>
              </a:rPr>
              <a:t>Aliments ressemblant aux mots français</a:t>
            </a:r>
            <a:endParaRPr lang="fr-FR" sz="1800" dirty="0" smtClean="0">
              <a:latin typeface="KG Primary Italics" panose="02000506000000020003" pitchFamily="2" charset="0"/>
              <a:ea typeface="Clensey" panose="02000603000000000000" pitchFamily="2" charset="0"/>
            </a:endParaRPr>
          </a:p>
        </p:txBody>
      </p:sp>
      <p:sp>
        <p:nvSpPr>
          <p:cNvPr id="55" name="Rectangle 54"/>
          <p:cNvSpPr/>
          <p:nvPr/>
        </p:nvSpPr>
        <p:spPr>
          <a:xfrm>
            <a:off x="3542898" y="6651943"/>
            <a:ext cx="3433764" cy="584775"/>
          </a:xfrm>
          <a:prstGeom prst="rect">
            <a:avLst/>
          </a:prstGeom>
        </p:spPr>
        <p:txBody>
          <a:bodyPr wrap="square">
            <a:spAutoFit/>
          </a:bodyPr>
          <a:lstStyle/>
          <a:p>
            <a:r>
              <a:rPr lang="fr-FR" sz="1600" dirty="0" smtClean="0">
                <a:solidFill>
                  <a:prstClr val="black"/>
                </a:solidFill>
                <a:latin typeface="KG Primary Italics" panose="02000506000000020003" pitchFamily="2" charset="0"/>
              </a:rPr>
              <a:t>orange, banana, </a:t>
            </a:r>
            <a:r>
              <a:rPr lang="fr-FR" sz="1600" dirty="0" err="1" smtClean="0">
                <a:solidFill>
                  <a:prstClr val="black"/>
                </a:solidFill>
                <a:latin typeface="KG Primary Italics" panose="02000506000000020003" pitchFamily="2" charset="0"/>
              </a:rPr>
              <a:t>tomato</a:t>
            </a:r>
            <a:r>
              <a:rPr lang="fr-FR" sz="1600" dirty="0" smtClean="0">
                <a:solidFill>
                  <a:prstClr val="black"/>
                </a:solidFill>
                <a:latin typeface="KG Primary Italics" panose="02000506000000020003" pitchFamily="2" charset="0"/>
              </a:rPr>
              <a:t>, fruit, chocolate, hamburger, pizza, sandwich, </a:t>
            </a:r>
            <a:r>
              <a:rPr lang="fr-FR" sz="1600" dirty="0" err="1" smtClean="0">
                <a:solidFill>
                  <a:prstClr val="black"/>
                </a:solidFill>
                <a:latin typeface="KG Primary Italics" panose="02000506000000020003" pitchFamily="2" charset="0"/>
              </a:rPr>
              <a:t>salad</a:t>
            </a:r>
            <a:r>
              <a:rPr lang="fr-FR" sz="1600" dirty="0" smtClean="0">
                <a:solidFill>
                  <a:prstClr val="black"/>
                </a:solidFill>
                <a:latin typeface="KG Primary Italics" panose="02000506000000020003" pitchFamily="2" charset="0"/>
              </a:rPr>
              <a:t>, </a:t>
            </a:r>
            <a:r>
              <a:rPr lang="fr-FR" sz="1600" dirty="0" err="1" smtClean="0">
                <a:solidFill>
                  <a:prstClr val="black"/>
                </a:solidFill>
                <a:latin typeface="KG Primary Italics" panose="02000506000000020003" pitchFamily="2" charset="0"/>
              </a:rPr>
              <a:t>soup</a:t>
            </a:r>
            <a:r>
              <a:rPr lang="fr-FR" sz="1600" dirty="0" smtClean="0">
                <a:solidFill>
                  <a:prstClr val="black"/>
                </a:solidFill>
                <a:latin typeface="KG Primary Italics" panose="02000506000000020003" pitchFamily="2" charset="0"/>
              </a:rPr>
              <a:t> </a:t>
            </a:r>
            <a:endParaRPr lang="fr-FR" dirty="0"/>
          </a:p>
        </p:txBody>
      </p:sp>
      <p:pic>
        <p:nvPicPr>
          <p:cNvPr id="1040" name="Picture 16" descr="https://encrypted-tbn1.gstatic.com/images?q=tbn:ANd9GcR5wHn9_eg3sL6tO3Kc0F3Qib2ceCKQwD1xat4qFLtwtbQT4azkx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78340" y="6107581"/>
            <a:ext cx="435435" cy="435435"/>
          </a:xfrm>
          <a:prstGeom prst="rect">
            <a:avLst/>
          </a:prstGeom>
          <a:noFill/>
          <a:extLst>
            <a:ext uri="{909E8E84-426E-40DD-AFC4-6F175D3DCCD1}">
              <a14:hiddenFill xmlns:a14="http://schemas.microsoft.com/office/drawing/2010/main">
                <a:solidFill>
                  <a:srgbClr val="FFFFFF"/>
                </a:solidFill>
              </a14:hiddenFill>
            </a:ext>
          </a:extLst>
        </p:spPr>
      </p:pic>
      <p:sp>
        <p:nvSpPr>
          <p:cNvPr id="33" name="ZoneTexte 32"/>
          <p:cNvSpPr txBox="1"/>
          <p:nvPr/>
        </p:nvSpPr>
        <p:spPr>
          <a:xfrm>
            <a:off x="6065222" y="6153444"/>
            <a:ext cx="1162871" cy="369332"/>
          </a:xfrm>
          <a:prstGeom prst="rect">
            <a:avLst/>
          </a:prstGeom>
          <a:noFill/>
        </p:spPr>
        <p:txBody>
          <a:bodyPr wrap="square" rtlCol="0">
            <a:spAutoFit/>
          </a:bodyPr>
          <a:lstStyle/>
          <a:p>
            <a:r>
              <a:rPr lang="fr-FR" sz="900" dirty="0" smtClean="0">
                <a:latin typeface="Short Stack" panose="02010500040000000007" pitchFamily="2" charset="0"/>
              </a:rPr>
              <a:t>Attention à la prononciation</a:t>
            </a:r>
            <a:endParaRPr lang="fr-FR" sz="900" dirty="0">
              <a:latin typeface="Short Stack" panose="02010500040000000007" pitchFamily="2" charset="0"/>
            </a:endParaRPr>
          </a:p>
        </p:txBody>
      </p:sp>
      <p:sp>
        <p:nvSpPr>
          <p:cNvPr id="34" name="Ellipse 33"/>
          <p:cNvSpPr/>
          <p:nvPr/>
        </p:nvSpPr>
        <p:spPr>
          <a:xfrm>
            <a:off x="2520553" y="1671445"/>
            <a:ext cx="689967" cy="338554"/>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p:cNvSpPr txBox="1"/>
          <p:nvPr/>
        </p:nvSpPr>
        <p:spPr>
          <a:xfrm>
            <a:off x="272833" y="7326724"/>
            <a:ext cx="6872662" cy="2862322"/>
          </a:xfrm>
          <a:prstGeom prst="rect">
            <a:avLst/>
          </a:prstGeom>
          <a:noFill/>
        </p:spPr>
        <p:txBody>
          <a:bodyPr wrap="square" rtlCol="0">
            <a:spAutoFit/>
          </a:bodyPr>
          <a:lstStyle/>
          <a:p>
            <a:r>
              <a:rPr lang="fr-FR" dirty="0" smtClean="0">
                <a:latin typeface="Short Stack" panose="02010500040000000007" pitchFamily="2" charset="0"/>
                <a:sym typeface="Wingdings"/>
              </a:rPr>
              <a:t></a:t>
            </a:r>
            <a:r>
              <a:rPr lang="fr-FR" sz="1100" dirty="0" smtClean="0">
                <a:latin typeface="Short Stack" panose="02010500040000000007" pitchFamily="2" charset="0"/>
                <a:sym typeface="Wingdings"/>
              </a:rPr>
              <a:t> </a:t>
            </a:r>
            <a:r>
              <a:rPr lang="fr-FR" sz="1400" dirty="0" smtClean="0">
                <a:latin typeface="Mia's Scribblings ~" panose="02000000000000000000" pitchFamily="2" charset="0"/>
              </a:rPr>
              <a:t>Réponds aux questions en t’aidant du cadre ci-dessus.</a:t>
            </a:r>
            <a:endParaRPr lang="fr-FR" sz="1400" dirty="0" smtClean="0">
              <a:latin typeface="Mia's Scribblings ~" panose="02000000000000000000" pitchFamily="2" charset="0"/>
            </a:endParaRPr>
          </a:p>
          <a:p>
            <a:endParaRPr lang="fr-FR" sz="600" dirty="0">
              <a:latin typeface="Short Stack" panose="02010500040000000007" pitchFamily="2" charset="0"/>
            </a:endParaRPr>
          </a:p>
          <a:p>
            <a:pPr>
              <a:lnSpc>
                <a:spcPct val="200000"/>
              </a:lnSpc>
            </a:pPr>
            <a:r>
              <a:rPr lang="fr-FR" sz="1100" dirty="0" err="1" smtClean="0">
                <a:latin typeface="Short Stack" panose="02010500040000000007" pitchFamily="2" charset="0"/>
              </a:rPr>
              <a:t>What</a:t>
            </a:r>
            <a:r>
              <a:rPr lang="fr-FR" sz="1100" dirty="0" smtClean="0">
                <a:latin typeface="Short Stack" panose="02010500040000000007" pitchFamily="2" charset="0"/>
              </a:rPr>
              <a:t> do </a:t>
            </a:r>
            <a:r>
              <a:rPr lang="fr-FR" sz="1100" dirty="0" err="1" smtClean="0">
                <a:latin typeface="Short Stack" panose="02010500040000000007" pitchFamily="2" charset="0"/>
              </a:rPr>
              <a:t>you</a:t>
            </a:r>
            <a:r>
              <a:rPr lang="fr-FR" sz="1100" dirty="0" smtClean="0">
                <a:latin typeface="Short Stack" panose="02010500040000000007" pitchFamily="2" charset="0"/>
              </a:rPr>
              <a:t> </a:t>
            </a:r>
            <a:r>
              <a:rPr lang="fr-FR" sz="1100" dirty="0" err="1" smtClean="0">
                <a:latin typeface="Short Stack" panose="02010500040000000007" pitchFamily="2" charset="0"/>
              </a:rPr>
              <a:t>like</a:t>
            </a:r>
            <a:r>
              <a:rPr lang="fr-FR" sz="1100" dirty="0" smtClean="0">
                <a:latin typeface="Short Stack" panose="02010500040000000007" pitchFamily="2" charset="0"/>
              </a:rPr>
              <a:t> to </a:t>
            </a:r>
            <a:r>
              <a:rPr lang="fr-FR" sz="1100" dirty="0" err="1" smtClean="0">
                <a:latin typeface="Short Stack" panose="02010500040000000007" pitchFamily="2" charset="0"/>
              </a:rPr>
              <a:t>eat</a:t>
            </a:r>
            <a:r>
              <a:rPr lang="fr-FR" sz="1100" dirty="0" smtClean="0">
                <a:latin typeface="Short Stack" panose="02010500040000000007" pitchFamily="2" charset="0"/>
              </a:rPr>
              <a:t> ? ____________________________________________________</a:t>
            </a:r>
          </a:p>
          <a:p>
            <a:pPr>
              <a:lnSpc>
                <a:spcPct val="200000"/>
              </a:lnSpc>
            </a:pPr>
            <a:r>
              <a:rPr lang="fr-FR" sz="1100" dirty="0" err="1">
                <a:latin typeface="Short Stack" panose="02010500040000000007" pitchFamily="2" charset="0"/>
              </a:rPr>
              <a:t>What</a:t>
            </a:r>
            <a:r>
              <a:rPr lang="fr-FR" sz="1100" dirty="0">
                <a:latin typeface="Short Stack" panose="02010500040000000007" pitchFamily="2" charset="0"/>
              </a:rPr>
              <a:t> </a:t>
            </a:r>
            <a:r>
              <a:rPr lang="fr-FR" sz="1100" dirty="0" err="1">
                <a:latin typeface="Short Stack" panose="02010500040000000007" pitchFamily="2" charset="0"/>
              </a:rPr>
              <a:t>don’t</a:t>
            </a:r>
            <a:r>
              <a:rPr lang="fr-FR" sz="1100" dirty="0">
                <a:latin typeface="Short Stack" panose="02010500040000000007" pitchFamily="2" charset="0"/>
              </a:rPr>
              <a:t> </a:t>
            </a:r>
            <a:r>
              <a:rPr lang="fr-FR" sz="1100" dirty="0" err="1">
                <a:latin typeface="Short Stack" panose="02010500040000000007" pitchFamily="2" charset="0"/>
              </a:rPr>
              <a:t>you</a:t>
            </a:r>
            <a:r>
              <a:rPr lang="fr-FR" sz="1100" dirty="0">
                <a:latin typeface="Short Stack" panose="02010500040000000007" pitchFamily="2" charset="0"/>
              </a:rPr>
              <a:t> </a:t>
            </a:r>
            <a:r>
              <a:rPr lang="fr-FR" sz="1100" dirty="0" err="1">
                <a:latin typeface="Short Stack" panose="02010500040000000007" pitchFamily="2" charset="0"/>
              </a:rPr>
              <a:t>like</a:t>
            </a:r>
            <a:r>
              <a:rPr lang="fr-FR" sz="1100" dirty="0">
                <a:latin typeface="Short Stack" panose="02010500040000000007" pitchFamily="2" charset="0"/>
              </a:rPr>
              <a:t> to </a:t>
            </a:r>
            <a:r>
              <a:rPr lang="fr-FR" sz="1100" dirty="0" err="1">
                <a:latin typeface="Short Stack" panose="02010500040000000007" pitchFamily="2" charset="0"/>
              </a:rPr>
              <a:t>eat</a:t>
            </a:r>
            <a:r>
              <a:rPr lang="fr-FR" sz="1100" dirty="0">
                <a:latin typeface="Short Stack" panose="02010500040000000007" pitchFamily="2" charset="0"/>
              </a:rPr>
              <a:t> ?  _________________________________________________</a:t>
            </a:r>
          </a:p>
          <a:p>
            <a:pPr>
              <a:lnSpc>
                <a:spcPct val="200000"/>
              </a:lnSpc>
            </a:pPr>
            <a:r>
              <a:rPr lang="fr-FR" sz="1100" dirty="0" err="1" smtClean="0">
                <a:latin typeface="Short Stack" panose="02010500040000000007" pitchFamily="2" charset="0"/>
              </a:rPr>
              <a:t>What</a:t>
            </a:r>
            <a:r>
              <a:rPr lang="fr-FR" sz="1100" dirty="0" smtClean="0">
                <a:latin typeface="Short Stack" panose="02010500040000000007" pitchFamily="2" charset="0"/>
              </a:rPr>
              <a:t> do </a:t>
            </a:r>
            <a:r>
              <a:rPr lang="fr-FR" sz="1100" dirty="0" err="1" smtClean="0">
                <a:latin typeface="Short Stack" panose="02010500040000000007" pitchFamily="2" charset="0"/>
              </a:rPr>
              <a:t>you</a:t>
            </a:r>
            <a:r>
              <a:rPr lang="fr-FR" sz="1100" dirty="0" smtClean="0">
                <a:latin typeface="Short Stack" panose="02010500040000000007" pitchFamily="2" charset="0"/>
              </a:rPr>
              <a:t> </a:t>
            </a:r>
            <a:r>
              <a:rPr lang="fr-FR" sz="1100" dirty="0" err="1" smtClean="0">
                <a:latin typeface="Short Stack" panose="02010500040000000007" pitchFamily="2" charset="0"/>
              </a:rPr>
              <a:t>like</a:t>
            </a:r>
            <a:r>
              <a:rPr lang="fr-FR" sz="1100" dirty="0" smtClean="0">
                <a:latin typeface="Short Stack" panose="02010500040000000007" pitchFamily="2" charset="0"/>
              </a:rPr>
              <a:t> to </a:t>
            </a:r>
            <a:r>
              <a:rPr lang="fr-FR" sz="1100" dirty="0" err="1" smtClean="0">
                <a:latin typeface="Short Stack" panose="02010500040000000007" pitchFamily="2" charset="0"/>
              </a:rPr>
              <a:t>eat</a:t>
            </a:r>
            <a:r>
              <a:rPr lang="fr-FR" sz="1100" dirty="0" smtClean="0">
                <a:latin typeface="Short Stack" panose="02010500040000000007" pitchFamily="2" charset="0"/>
              </a:rPr>
              <a:t> for breakfast ? _______________________________________</a:t>
            </a:r>
          </a:p>
          <a:p>
            <a:pPr>
              <a:lnSpc>
                <a:spcPct val="200000"/>
              </a:lnSpc>
            </a:pPr>
            <a:r>
              <a:rPr lang="fr-FR" sz="1100" dirty="0" smtClean="0">
                <a:latin typeface="Short Stack" panose="02010500040000000007" pitchFamily="2" charset="0"/>
              </a:rPr>
              <a:t> __________________________________________________________________________</a:t>
            </a:r>
          </a:p>
          <a:p>
            <a:pPr>
              <a:lnSpc>
                <a:spcPct val="200000"/>
              </a:lnSpc>
            </a:pPr>
            <a:r>
              <a:rPr lang="fr-FR" sz="1100" dirty="0" err="1" smtClean="0">
                <a:latin typeface="Short Stack" panose="02010500040000000007" pitchFamily="2" charset="0"/>
              </a:rPr>
              <a:t>What</a:t>
            </a:r>
            <a:r>
              <a:rPr lang="fr-FR" sz="1100" dirty="0" smtClean="0">
                <a:latin typeface="Short Stack" panose="02010500040000000007" pitchFamily="2" charset="0"/>
              </a:rPr>
              <a:t> </a:t>
            </a:r>
            <a:r>
              <a:rPr lang="fr-FR" sz="1100" dirty="0" err="1" smtClean="0">
                <a:latin typeface="Short Stack" panose="02010500040000000007" pitchFamily="2" charset="0"/>
              </a:rPr>
              <a:t>don’t</a:t>
            </a:r>
            <a:r>
              <a:rPr lang="fr-FR" sz="1100" dirty="0" smtClean="0">
                <a:latin typeface="Short Stack" panose="02010500040000000007" pitchFamily="2" charset="0"/>
              </a:rPr>
              <a:t> </a:t>
            </a:r>
            <a:r>
              <a:rPr lang="fr-FR" sz="1100" dirty="0" err="1" smtClean="0">
                <a:latin typeface="Short Stack" panose="02010500040000000007" pitchFamily="2" charset="0"/>
              </a:rPr>
              <a:t>you</a:t>
            </a:r>
            <a:r>
              <a:rPr lang="fr-FR" sz="1100" dirty="0" smtClean="0">
                <a:latin typeface="Short Stack" panose="02010500040000000007" pitchFamily="2" charset="0"/>
              </a:rPr>
              <a:t> </a:t>
            </a:r>
            <a:r>
              <a:rPr lang="fr-FR" sz="1100" dirty="0" err="1" smtClean="0">
                <a:latin typeface="Short Stack" panose="02010500040000000007" pitchFamily="2" charset="0"/>
              </a:rPr>
              <a:t>like</a:t>
            </a:r>
            <a:r>
              <a:rPr lang="fr-FR" sz="1100" dirty="0" smtClean="0">
                <a:latin typeface="Short Stack" panose="02010500040000000007" pitchFamily="2" charset="0"/>
              </a:rPr>
              <a:t> to drink ? ________________________________________________</a:t>
            </a:r>
          </a:p>
          <a:p>
            <a:pPr>
              <a:lnSpc>
                <a:spcPct val="200000"/>
              </a:lnSpc>
            </a:pPr>
            <a:r>
              <a:rPr lang="fr-FR" sz="1100" dirty="0" err="1" smtClean="0">
                <a:latin typeface="Short Stack" panose="02010500040000000007" pitchFamily="2" charset="0"/>
              </a:rPr>
              <a:t>What</a:t>
            </a:r>
            <a:r>
              <a:rPr lang="fr-FR" sz="1100" dirty="0" smtClean="0">
                <a:latin typeface="Short Stack" panose="02010500040000000007" pitchFamily="2" charset="0"/>
              </a:rPr>
              <a:t> </a:t>
            </a:r>
            <a:r>
              <a:rPr lang="fr-FR" sz="1100" dirty="0">
                <a:latin typeface="Short Stack" panose="02010500040000000007" pitchFamily="2" charset="0"/>
              </a:rPr>
              <a:t>do </a:t>
            </a:r>
            <a:r>
              <a:rPr lang="fr-FR" sz="1100" dirty="0" err="1">
                <a:latin typeface="Short Stack" panose="02010500040000000007" pitchFamily="2" charset="0"/>
              </a:rPr>
              <a:t>you</a:t>
            </a:r>
            <a:r>
              <a:rPr lang="fr-FR" sz="1100" dirty="0">
                <a:latin typeface="Short Stack" panose="02010500040000000007" pitchFamily="2" charset="0"/>
              </a:rPr>
              <a:t> </a:t>
            </a:r>
            <a:r>
              <a:rPr lang="fr-FR" sz="1100" dirty="0" err="1">
                <a:latin typeface="Short Stack" panose="02010500040000000007" pitchFamily="2" charset="0"/>
              </a:rPr>
              <a:t>like</a:t>
            </a:r>
            <a:r>
              <a:rPr lang="fr-FR" sz="1100" dirty="0">
                <a:latin typeface="Short Stack" panose="02010500040000000007" pitchFamily="2" charset="0"/>
              </a:rPr>
              <a:t> do drink ? </a:t>
            </a:r>
            <a:r>
              <a:rPr lang="fr-FR" sz="1100" dirty="0" smtClean="0">
                <a:latin typeface="Short Stack" panose="02010500040000000007" pitchFamily="2" charset="0"/>
              </a:rPr>
              <a:t>__________________________________________________</a:t>
            </a:r>
          </a:p>
          <a:p>
            <a:pPr>
              <a:lnSpc>
                <a:spcPct val="200000"/>
              </a:lnSpc>
            </a:pPr>
            <a:r>
              <a:rPr lang="fr-FR" sz="1100" dirty="0">
                <a:latin typeface="Short Stack" panose="02010500040000000007" pitchFamily="2" charset="0"/>
              </a:rPr>
              <a:t>Do </a:t>
            </a:r>
            <a:r>
              <a:rPr lang="fr-FR" sz="1100" dirty="0" err="1">
                <a:latin typeface="Short Stack" panose="02010500040000000007" pitchFamily="2" charset="0"/>
              </a:rPr>
              <a:t>you</a:t>
            </a:r>
            <a:r>
              <a:rPr lang="fr-FR" sz="1100" dirty="0">
                <a:latin typeface="Short Stack" panose="02010500040000000007" pitchFamily="2" charset="0"/>
              </a:rPr>
              <a:t> </a:t>
            </a:r>
            <a:r>
              <a:rPr lang="fr-FR" sz="1100" dirty="0" err="1">
                <a:latin typeface="Short Stack" panose="02010500040000000007" pitchFamily="2" charset="0"/>
              </a:rPr>
              <a:t>like</a:t>
            </a:r>
            <a:r>
              <a:rPr lang="fr-FR" sz="1100" dirty="0">
                <a:latin typeface="Short Stack" panose="02010500040000000007" pitchFamily="2" charset="0"/>
              </a:rPr>
              <a:t> </a:t>
            </a:r>
            <a:r>
              <a:rPr lang="fr-FR" sz="1100" dirty="0" err="1">
                <a:latin typeface="Short Stack" panose="02010500040000000007" pitchFamily="2" charset="0"/>
              </a:rPr>
              <a:t>chicken</a:t>
            </a:r>
            <a:r>
              <a:rPr lang="fr-FR" sz="1100" dirty="0">
                <a:latin typeface="Short Stack" panose="02010500040000000007" pitchFamily="2" charset="0"/>
              </a:rPr>
              <a:t> ? _________________   Do </a:t>
            </a:r>
            <a:r>
              <a:rPr lang="fr-FR" sz="1100" dirty="0" err="1">
                <a:latin typeface="Short Stack" panose="02010500040000000007" pitchFamily="2" charset="0"/>
              </a:rPr>
              <a:t>you</a:t>
            </a:r>
            <a:r>
              <a:rPr lang="fr-FR" sz="1100" dirty="0">
                <a:latin typeface="Short Stack" panose="02010500040000000007" pitchFamily="2" charset="0"/>
              </a:rPr>
              <a:t> </a:t>
            </a:r>
            <a:r>
              <a:rPr lang="fr-FR" sz="1100" dirty="0" err="1">
                <a:latin typeface="Short Stack" panose="02010500040000000007" pitchFamily="2" charset="0"/>
              </a:rPr>
              <a:t>like</a:t>
            </a:r>
            <a:r>
              <a:rPr lang="fr-FR" sz="1100" dirty="0">
                <a:latin typeface="Short Stack" panose="02010500040000000007" pitchFamily="2" charset="0"/>
              </a:rPr>
              <a:t> tea ? _________________ </a:t>
            </a:r>
            <a:endParaRPr lang="fr-FR" sz="1100" dirty="0" smtClean="0">
              <a:latin typeface="Short Stack" panose="02010500040000000007" pitchFamily="2" charset="0"/>
            </a:endParaRPr>
          </a:p>
        </p:txBody>
      </p:sp>
      <p:sp>
        <p:nvSpPr>
          <p:cNvPr id="62" name="Rectangle 61"/>
          <p:cNvSpPr/>
          <p:nvPr/>
        </p:nvSpPr>
        <p:spPr>
          <a:xfrm>
            <a:off x="2551783" y="1671445"/>
            <a:ext cx="629468" cy="338554"/>
          </a:xfrm>
          <a:prstGeom prst="rect">
            <a:avLst/>
          </a:prstGeom>
        </p:spPr>
        <p:txBody>
          <a:bodyPr wrap="none">
            <a:spAutoFit/>
          </a:bodyPr>
          <a:lstStyle/>
          <a:p>
            <a:r>
              <a:rPr lang="fr-FR" sz="1600" dirty="0" smtClean="0">
                <a:solidFill>
                  <a:prstClr val="black"/>
                </a:solidFill>
                <a:latin typeface="KG Primary Italics" panose="02000506000000020003" pitchFamily="2" charset="0"/>
              </a:rPr>
              <a:t>to </a:t>
            </a:r>
            <a:r>
              <a:rPr lang="fr-FR" sz="1600" dirty="0" err="1" smtClean="0">
                <a:solidFill>
                  <a:prstClr val="black"/>
                </a:solidFill>
                <a:latin typeface="KG Primary Italics" panose="02000506000000020003" pitchFamily="2" charset="0"/>
              </a:rPr>
              <a:t>eat</a:t>
            </a:r>
            <a:endParaRPr lang="fr-FR" dirty="0"/>
          </a:p>
        </p:txBody>
      </p:sp>
      <p:sp>
        <p:nvSpPr>
          <p:cNvPr id="64" name="ZoneTexte 63"/>
          <p:cNvSpPr txBox="1"/>
          <p:nvPr/>
        </p:nvSpPr>
        <p:spPr>
          <a:xfrm>
            <a:off x="1126010" y="5825428"/>
            <a:ext cx="1386254" cy="379627"/>
          </a:xfrm>
          <a:prstGeom prst="rect">
            <a:avLst/>
          </a:prstGeom>
          <a:noFill/>
        </p:spPr>
        <p:txBody>
          <a:bodyPr wrap="square" lIns="101636" tIns="50818" rIns="101636" bIns="50818" rtlCol="0">
            <a:spAutoFit/>
          </a:bodyPr>
          <a:lstStyle/>
          <a:p>
            <a:pPr algn="ctr"/>
            <a:r>
              <a:rPr lang="fr-FR" sz="1800" dirty="0" err="1" smtClean="0">
                <a:latin typeface="KG Primary Italics" panose="02000506000000020003" pitchFamily="2" charset="0"/>
                <a:ea typeface="Clensey" panose="02000603000000000000" pitchFamily="2" charset="0"/>
              </a:rPr>
              <a:t>I’m</a:t>
            </a:r>
            <a:r>
              <a:rPr lang="fr-FR" sz="1800" dirty="0" smtClean="0">
                <a:latin typeface="KG Primary Italics" panose="02000506000000020003" pitchFamily="2" charset="0"/>
                <a:ea typeface="Clensey" panose="02000603000000000000" pitchFamily="2" charset="0"/>
              </a:rPr>
              <a:t> </a:t>
            </a:r>
            <a:r>
              <a:rPr lang="fr-FR" sz="1800" dirty="0" err="1" smtClean="0">
                <a:latin typeface="KG Primary Italics" panose="02000506000000020003" pitchFamily="2" charset="0"/>
                <a:ea typeface="Clensey" panose="02000603000000000000" pitchFamily="2" charset="0"/>
              </a:rPr>
              <a:t>thristy</a:t>
            </a:r>
            <a:endParaRPr lang="fr-FR" sz="1800" dirty="0" smtClean="0">
              <a:latin typeface="KG Primary Italics" panose="02000506000000020003" pitchFamily="2" charset="0"/>
              <a:ea typeface="Clensey" panose="02000603000000000000" pitchFamily="2" charset="0"/>
            </a:endParaRPr>
          </a:p>
        </p:txBody>
      </p:sp>
      <p:sp>
        <p:nvSpPr>
          <p:cNvPr id="66" name="Ellipse 65"/>
          <p:cNvSpPr/>
          <p:nvPr/>
        </p:nvSpPr>
        <p:spPr>
          <a:xfrm>
            <a:off x="2441352" y="5896366"/>
            <a:ext cx="800479" cy="338554"/>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p:cNvSpPr/>
          <p:nvPr/>
        </p:nvSpPr>
        <p:spPr>
          <a:xfrm>
            <a:off x="2474050" y="5900582"/>
            <a:ext cx="782971" cy="338554"/>
          </a:xfrm>
          <a:prstGeom prst="rect">
            <a:avLst/>
          </a:prstGeom>
        </p:spPr>
        <p:txBody>
          <a:bodyPr wrap="none">
            <a:spAutoFit/>
          </a:bodyPr>
          <a:lstStyle/>
          <a:p>
            <a:r>
              <a:rPr lang="fr-FR" sz="1600" dirty="0" smtClean="0">
                <a:solidFill>
                  <a:prstClr val="black"/>
                </a:solidFill>
                <a:latin typeface="KG Primary Italics" panose="02000506000000020003" pitchFamily="2" charset="0"/>
              </a:rPr>
              <a:t>to drink</a:t>
            </a:r>
            <a:endParaRPr lang="fr-FR" dirty="0"/>
          </a:p>
        </p:txBody>
      </p:sp>
      <p:pic>
        <p:nvPicPr>
          <p:cNvPr id="1041" name="Picture 17" descr="C:\Users\Sandrine\Dropbox\CE2-CM1\Anglais\Mes fiches CE2\6. how are you\Voilà\Thirsty transp.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01010" y="5657492"/>
            <a:ext cx="821365" cy="8591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p:cNvPicPr>
            <a:picLocks noChangeAspect="1" noChangeArrowheads="1"/>
          </p:cNvPicPr>
          <p:nvPr/>
        </p:nvPicPr>
        <p:blipFill rotWithShape="1">
          <a:blip r:embed="rId16" cstate="print">
            <a:grayscl/>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val="0"/>
              </a:ext>
            </a:extLst>
          </a:blip>
          <a:srcRect l="5307" t="16529" r="5847" b="16053"/>
          <a:stretch/>
        </p:blipFill>
        <p:spPr bwMode="auto">
          <a:xfrm>
            <a:off x="6238805" y="3543238"/>
            <a:ext cx="832651" cy="437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Rectangle 69"/>
          <p:cNvSpPr/>
          <p:nvPr/>
        </p:nvSpPr>
        <p:spPr>
          <a:xfrm>
            <a:off x="6408712" y="3906135"/>
            <a:ext cx="616644" cy="338554"/>
          </a:xfrm>
          <a:prstGeom prst="rect">
            <a:avLst/>
          </a:prstGeom>
        </p:spPr>
        <p:txBody>
          <a:bodyPr wrap="none">
            <a:spAutoFit/>
          </a:bodyPr>
          <a:lstStyle/>
          <a:p>
            <a:r>
              <a:rPr lang="fr-FR" sz="1600" dirty="0" smtClean="0">
                <a:solidFill>
                  <a:prstClr val="black"/>
                </a:solidFill>
                <a:latin typeface="KG Primary Italics" panose="02000506000000020003" pitchFamily="2" charset="0"/>
              </a:rPr>
              <a:t>bacon</a:t>
            </a:r>
            <a:endParaRPr lang="fr-FR" dirty="0"/>
          </a:p>
        </p:txBody>
      </p:sp>
      <p:pic>
        <p:nvPicPr>
          <p:cNvPr id="71" name="Picture 2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593041" y="5064467"/>
            <a:ext cx="499567" cy="54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Rectangle 71"/>
          <p:cNvSpPr/>
          <p:nvPr/>
        </p:nvSpPr>
        <p:spPr>
          <a:xfrm>
            <a:off x="4062233" y="5030063"/>
            <a:ext cx="574196" cy="338554"/>
          </a:xfrm>
          <a:prstGeom prst="rect">
            <a:avLst/>
          </a:prstGeom>
        </p:spPr>
        <p:txBody>
          <a:bodyPr wrap="none">
            <a:spAutoFit/>
          </a:bodyPr>
          <a:lstStyle/>
          <a:p>
            <a:r>
              <a:rPr lang="fr-FR" sz="1600" dirty="0" err="1" smtClean="0">
                <a:solidFill>
                  <a:prstClr val="black"/>
                </a:solidFill>
                <a:latin typeface="KG Primary Italics" panose="02000506000000020003" pitchFamily="2" charset="0"/>
              </a:rPr>
              <a:t>apple</a:t>
            </a:r>
            <a:endParaRPr lang="fr-FR" dirty="0"/>
          </a:p>
        </p:txBody>
      </p:sp>
      <p:pic>
        <p:nvPicPr>
          <p:cNvPr id="1043" name="Picture 19"/>
          <p:cNvPicPr>
            <a:picLocks noChangeAspect="1" noChangeArrowheads="1"/>
          </p:cNvPicPr>
          <p:nvPr/>
        </p:nvPicPr>
        <p:blipFill>
          <a:blip r:embed="rId19">
            <a:extLst>
              <a:ext uri="{BEBA8EAE-BF5A-486C-A8C5-ECC9F3942E4B}">
                <a14:imgProps xmlns:a14="http://schemas.microsoft.com/office/drawing/2010/main">
                  <a14:imgLayer r:embed="rId20">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518338" y="9145820"/>
            <a:ext cx="754743" cy="61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2"/>
          <p:cNvPicPr>
            <a:picLocks noChangeAspect="1" noChangeArrowheads="1"/>
          </p:cNvPicPr>
          <p:nvPr/>
        </p:nvPicPr>
        <p:blipFill>
          <a:blip r:embed="rId21" cstate="print">
            <a:extLst>
              <a:ext uri="{BEBA8EAE-BF5A-486C-A8C5-ECC9F3942E4B}">
                <a14:imgProps xmlns:a14="http://schemas.microsoft.com/office/drawing/2010/main">
                  <a14:imgLayer r:embed="rId22">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499998" y="7743045"/>
            <a:ext cx="684754" cy="722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 name="Ellipse 75"/>
          <p:cNvSpPr/>
          <p:nvPr/>
        </p:nvSpPr>
        <p:spPr>
          <a:xfrm>
            <a:off x="3528665" y="4610777"/>
            <a:ext cx="970082" cy="318150"/>
          </a:xfrm>
          <a:prstGeom prst="ellipse">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ZoneTexte 76"/>
          <p:cNvSpPr txBox="1"/>
          <p:nvPr/>
        </p:nvSpPr>
        <p:spPr>
          <a:xfrm>
            <a:off x="3536202" y="4593760"/>
            <a:ext cx="962546" cy="356929"/>
          </a:xfrm>
          <a:prstGeom prst="rect">
            <a:avLst/>
          </a:prstGeom>
          <a:noFill/>
        </p:spPr>
        <p:txBody>
          <a:bodyPr wrap="square" lIns="101636" tIns="50818" rIns="101636" bIns="50818" rtlCol="0">
            <a:spAutoFit/>
          </a:bodyPr>
          <a:lstStyle/>
          <a:p>
            <a:pPr algn="ctr">
              <a:lnSpc>
                <a:spcPct val="90000"/>
              </a:lnSpc>
            </a:pPr>
            <a:r>
              <a:rPr lang="fr-FR" sz="1800" dirty="0" smtClean="0">
                <a:latin typeface="KG Primary Italics" panose="02000506000000020003" pitchFamily="2" charset="0"/>
                <a:ea typeface="Clensey" panose="02000603000000000000" pitchFamily="2" charset="0"/>
              </a:rPr>
              <a:t>Fruits </a:t>
            </a:r>
            <a:endParaRPr lang="fr-FR" sz="1800" dirty="0">
              <a:latin typeface="Fineliner Script" pitchFamily="50" charset="0"/>
              <a:ea typeface="Clensey" panose="02000603000000000000" pitchFamily="2" charset="0"/>
            </a:endParaRPr>
          </a:p>
        </p:txBody>
      </p:sp>
      <p:pic>
        <p:nvPicPr>
          <p:cNvPr id="1044" name="Picture 20"/>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5264" t="16724" r="8773" b="10672"/>
          <a:stretch/>
        </p:blipFill>
        <p:spPr bwMode="auto">
          <a:xfrm>
            <a:off x="4707210" y="4633543"/>
            <a:ext cx="622673" cy="742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Rectangle 78"/>
          <p:cNvSpPr/>
          <p:nvPr/>
        </p:nvSpPr>
        <p:spPr>
          <a:xfrm>
            <a:off x="4697947" y="5337989"/>
            <a:ext cx="603435" cy="338554"/>
          </a:xfrm>
          <a:prstGeom prst="rect">
            <a:avLst/>
          </a:prstGeom>
        </p:spPr>
        <p:txBody>
          <a:bodyPr wrap="none">
            <a:spAutoFit/>
          </a:bodyPr>
          <a:lstStyle/>
          <a:p>
            <a:r>
              <a:rPr lang="fr-FR" sz="1600" dirty="0" err="1" smtClean="0">
                <a:solidFill>
                  <a:prstClr val="black"/>
                </a:solidFill>
                <a:latin typeface="KG Primary Italics" panose="02000506000000020003" pitchFamily="2" charset="0"/>
              </a:rPr>
              <a:t>grape</a:t>
            </a:r>
            <a:endParaRPr lang="fr-FR" dirty="0"/>
          </a:p>
        </p:txBody>
      </p:sp>
      <p:pic>
        <p:nvPicPr>
          <p:cNvPr id="1045" name="Picture 21"/>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585613" y="4633543"/>
            <a:ext cx="444980" cy="533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Rectangle 80"/>
          <p:cNvSpPr/>
          <p:nvPr/>
        </p:nvSpPr>
        <p:spPr>
          <a:xfrm>
            <a:off x="5974140" y="4599981"/>
            <a:ext cx="1026115" cy="338554"/>
          </a:xfrm>
          <a:prstGeom prst="rect">
            <a:avLst/>
          </a:prstGeom>
        </p:spPr>
        <p:txBody>
          <a:bodyPr wrap="none">
            <a:spAutoFit/>
          </a:bodyPr>
          <a:lstStyle/>
          <a:p>
            <a:r>
              <a:rPr lang="fr-FR" sz="1600" dirty="0" err="1" smtClean="0">
                <a:solidFill>
                  <a:prstClr val="black"/>
                </a:solidFill>
                <a:latin typeface="KG Primary Italics" panose="02000506000000020003" pitchFamily="2" charset="0"/>
              </a:rPr>
              <a:t>strawberry</a:t>
            </a:r>
            <a:endParaRPr lang="fr-FR" dirty="0"/>
          </a:p>
        </p:txBody>
      </p:sp>
      <p:pic>
        <p:nvPicPr>
          <p:cNvPr id="1046" name="Picture 22"/>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17448" t="4700" r="18956" b="4590"/>
          <a:stretch/>
        </p:blipFill>
        <p:spPr bwMode="auto">
          <a:xfrm>
            <a:off x="6655131" y="4940658"/>
            <a:ext cx="487912" cy="927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Rectangle 82"/>
          <p:cNvSpPr/>
          <p:nvPr/>
        </p:nvSpPr>
        <p:spPr>
          <a:xfrm>
            <a:off x="5821621" y="5396875"/>
            <a:ext cx="878767" cy="338554"/>
          </a:xfrm>
          <a:prstGeom prst="rect">
            <a:avLst/>
          </a:prstGeom>
        </p:spPr>
        <p:txBody>
          <a:bodyPr wrap="none">
            <a:spAutoFit/>
          </a:bodyPr>
          <a:lstStyle/>
          <a:p>
            <a:r>
              <a:rPr lang="fr-FR" sz="1600" dirty="0" err="1" smtClean="0">
                <a:solidFill>
                  <a:prstClr val="black"/>
                </a:solidFill>
                <a:latin typeface="KG Primary Italics" panose="02000506000000020003" pitchFamily="2" charset="0"/>
              </a:rPr>
              <a:t>pineapple</a:t>
            </a:r>
            <a:endParaRPr lang="fr-FR" dirty="0"/>
          </a:p>
        </p:txBody>
      </p:sp>
      <p:pic>
        <p:nvPicPr>
          <p:cNvPr id="36" name="Image 35"/>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322645" y="6297586"/>
            <a:ext cx="382551" cy="729551"/>
          </a:xfrm>
          <a:prstGeom prst="rect">
            <a:avLst/>
          </a:prstGeom>
        </p:spPr>
      </p:pic>
      <p:sp>
        <p:nvSpPr>
          <p:cNvPr id="86" name="Rectangle 85"/>
          <p:cNvSpPr/>
          <p:nvPr/>
        </p:nvSpPr>
        <p:spPr>
          <a:xfrm>
            <a:off x="1665129" y="6605419"/>
            <a:ext cx="621837" cy="338554"/>
          </a:xfrm>
          <a:prstGeom prst="rect">
            <a:avLst/>
          </a:prstGeom>
        </p:spPr>
        <p:txBody>
          <a:bodyPr wrap="none">
            <a:spAutoFit/>
          </a:bodyPr>
          <a:lstStyle/>
          <a:p>
            <a:r>
              <a:rPr lang="fr-FR" sz="1600" dirty="0" smtClean="0">
                <a:solidFill>
                  <a:prstClr val="black"/>
                </a:solidFill>
                <a:latin typeface="KG Primary Italics" panose="02000506000000020003" pitchFamily="2" charset="0"/>
              </a:rPr>
              <a:t>water</a:t>
            </a:r>
            <a:endParaRPr lang="fr-FR" dirty="0"/>
          </a:p>
        </p:txBody>
      </p:sp>
      <p:sp>
        <p:nvSpPr>
          <p:cNvPr id="88" name="Étoile à 7 branches 87"/>
          <p:cNvSpPr/>
          <p:nvPr/>
        </p:nvSpPr>
        <p:spPr>
          <a:xfrm>
            <a:off x="6307772" y="321265"/>
            <a:ext cx="864096" cy="678322"/>
          </a:xfrm>
          <a:prstGeom prst="star7">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ZoneTexte 88"/>
          <p:cNvSpPr txBox="1"/>
          <p:nvPr/>
        </p:nvSpPr>
        <p:spPr>
          <a:xfrm>
            <a:off x="6398334" y="422181"/>
            <a:ext cx="658723" cy="533516"/>
          </a:xfrm>
          <a:prstGeom prst="rect">
            <a:avLst/>
          </a:prstGeom>
          <a:noFill/>
        </p:spPr>
        <p:txBody>
          <a:bodyPr wrap="square" lIns="101636" tIns="50818" rIns="101636" bIns="50818" rtlCol="0">
            <a:spAutoFit/>
          </a:bodyPr>
          <a:lstStyle/>
          <a:p>
            <a:pPr algn="ctr"/>
            <a:r>
              <a:rPr lang="fr-FR" sz="1400" dirty="0" smtClean="0">
                <a:latin typeface="Chinacat" panose="00000400000000000000" pitchFamily="2" charset="0"/>
              </a:rPr>
              <a:t>Cycle 3</a:t>
            </a:r>
            <a:endParaRPr lang="fr-FR" sz="1400" dirty="0">
              <a:latin typeface="Chinacat" panose="00000400000000000000" pitchFamily="2" charset="0"/>
            </a:endParaRPr>
          </a:p>
        </p:txBody>
      </p:sp>
      <p:pic>
        <p:nvPicPr>
          <p:cNvPr id="90" name="Image 89"/>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075433" y="6662361"/>
            <a:ext cx="305320" cy="1215625"/>
          </a:xfrm>
          <a:prstGeom prst="rect">
            <a:avLst/>
          </a:prstGeom>
        </p:spPr>
      </p:pic>
    </p:spTree>
    <p:extLst>
      <p:ext uri="{BB962C8B-B14F-4D97-AF65-F5344CB8AC3E}">
        <p14:creationId xmlns:p14="http://schemas.microsoft.com/office/powerpoint/2010/main" val="1618656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91" y="1692102"/>
            <a:ext cx="6409381" cy="828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481744" y="-33611"/>
            <a:ext cx="3245769" cy="933625"/>
          </a:xfrm>
          <a:prstGeom prst="rect">
            <a:avLst/>
          </a:prstGeom>
          <a:noFill/>
        </p:spPr>
        <p:txBody>
          <a:bodyPr wrap="none" lIns="101636" tIns="50818" rIns="101636" bIns="50818">
            <a:spAutoFit/>
          </a:bodyPr>
          <a:lstStyle/>
          <a:p>
            <a:pPr algn="ctr"/>
            <a:r>
              <a:rPr lang="fr-FR" sz="5400" b="1" spc="-167" dirty="0" err="1" smtClean="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It’s</a:t>
            </a:r>
            <a:r>
              <a:rPr lang="fr-FR" sz="5400" b="1" spc="-167" dirty="0" smtClean="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 </a:t>
            </a:r>
            <a:r>
              <a:rPr lang="fr-FR" sz="5400" b="1" spc="-167" dirty="0" err="1" smtClean="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delicious</a:t>
            </a:r>
            <a:r>
              <a:rPr lang="fr-FR" sz="5400" b="1" spc="-167" dirty="0" smtClean="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 !</a:t>
            </a:r>
            <a:endParaRPr lang="fr-FR" sz="4400" b="1" dirty="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endParaRPr>
          </a:p>
        </p:txBody>
      </p:sp>
      <p:cxnSp>
        <p:nvCxnSpPr>
          <p:cNvPr id="6" name="Connecteur droit 5"/>
          <p:cNvCxnSpPr/>
          <p:nvPr/>
        </p:nvCxnSpPr>
        <p:spPr>
          <a:xfrm>
            <a:off x="0" y="828006"/>
            <a:ext cx="7345363" cy="0"/>
          </a:xfrm>
          <a:prstGeom prst="line">
            <a:avLst/>
          </a:prstGeom>
          <a:ln w="57150">
            <a:solidFill>
              <a:schemeClr val="accent4"/>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216297" y="160020"/>
            <a:ext cx="1573150" cy="667988"/>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8" name="Rectangle 7"/>
          <p:cNvSpPr/>
          <p:nvPr/>
        </p:nvSpPr>
        <p:spPr>
          <a:xfrm>
            <a:off x="389186" y="179229"/>
            <a:ext cx="1178152" cy="595071"/>
          </a:xfrm>
          <a:prstGeom prst="rect">
            <a:avLst/>
          </a:prstGeom>
        </p:spPr>
        <p:txBody>
          <a:bodyPr wrap="none" lIns="101636" tIns="50818" rIns="101636" bIns="50818">
            <a:spAutoFit/>
          </a:bodyPr>
          <a:lstStyle/>
          <a:p>
            <a:pPr lvl="0" algn="ctr"/>
            <a:r>
              <a:rPr lang="fr-FR" sz="3200" dirty="0" smtClean="0">
                <a:solidFill>
                  <a:prstClr val="black"/>
                </a:solidFill>
                <a:latin typeface="Fineliner Script" pitchFamily="50" charset="0"/>
                <a:ea typeface="Clensey" panose="02000603000000000000" pitchFamily="2" charset="0"/>
              </a:rPr>
              <a:t>Anglais</a:t>
            </a:r>
            <a:endParaRPr lang="fr-FR" sz="3200" dirty="0">
              <a:solidFill>
                <a:prstClr val="black"/>
              </a:solidFill>
              <a:latin typeface="Fineliner Script" pitchFamily="50" charset="0"/>
              <a:ea typeface="Clensey" panose="02000603000000000000" pitchFamily="2" charset="0"/>
            </a:endParaRPr>
          </a:p>
        </p:txBody>
      </p:sp>
      <p:sp>
        <p:nvSpPr>
          <p:cNvPr id="11" name="AutoShape 7" descr="data:image/jpeg;base64,/9j/4AAQSkZJRgABAQAAAQABAAD/2wCEAAkGBhQQERIUEhQVFBIVFRQaGBQWFhgWFxcZFhgYFhgcFBcXGyYeGB8jGhkWIS8gIycpLSwsFSA9NzEqNSYrLikBCQoKBQUFDQUFDSkYEhgpKSkpKSkpKSkpKSkpKSkpKSkpKSkpKSkpKSkpKSkpKSkpKSkpKSkpKSkpKSkpKSkpKf/AABEIALgBEgMBIgACEQEDEQH/xAAcAAEAAQUBAQAAAAAAAAAAAAAABQIDBAYHCAH/xABMEAACAQMCAwQFBwcICAcAAAABAgMABBESIQUTMSIyQVEGByNhcQgUQlKBkaEzRGJykrHTQ1NUgpOyw9IWFxgkY6OzwhU0g6LB4fD/xAAUAQEAAAAAAAAAAAAAAAAAAAAA/8QAFBEBAAAAAAAAAAAAAAAAAAAAAP/aAAwDAQACEQMRAD8A7jSlKBSlKBSlKBSlKBSlKBSlKBSlKBSlKBSlKBSlKBSlKBSlKBSlKBSlKBSla96Q+lXImitYFWS7mXUoZtEcaZ08yZuuM7BVBLEYGOtBsNK0T0p9JL7hSRXM5tri11okyxRSQvGHOA6s0sgYA4GCBnI88jegc0H2lKUClKUClKUClKUClKUClKUClKUClKUClKUClKUClKUClKUClKUClKUClKUClKUFu5uFjRnchURSzMegVRkk/AA1yiT0TbiNrLePFqv7+WJrYv8AmsCMDESwPYAiBdiN2LqMZIrdfSxvnTx8PU/lxruCD3bZGGsHB2MrYiHuaQ/RrZAAo8AAPgABQcp9ZdvdW3CLxLm6F0Z2tliPLWJg5l1SIqrsV0opXqR2q6jYQlIo1PVUUHHmAAa5fIf9IeLRmNieG8OYMXHdnuMhsKejAYXf6oOO+DXV6BSlKBSlKBSlKBSlKBSlKBSlKBSlKBSlKBSlKBSlKBSlKBSlKBSlKBSlKBSlKBWFxji8dpBJPM2mONck+PkAo8STgAeJIrLllCgsxAUAkknAAG5JJ6CtGW9W/l+e3DCPhdodUBk7KzSL+cNq+gucRjxJLeVBOeifDZFWS5uBpurpg7rnPKQDEUIP6CnfzdnPjWtccuJuOSNaWjmLhyErc3i9ZiNmhtj0I8Gfp4bjZ81edxrqJLfhZ8N0nvF9/wBKGE+WzOPIGtxtLRIUWONVSNAAqKAFUDoABsBQY3BOBw2UKQW6COJBsB4nxLHqxPiTuaz6UoFKUoFKUoFKUoFKUoFKUoFKUoFKUoFKUoFKUoFKUoFKUoFKUoFKUoFKUoFUu4UEk4A3JOwAHnVVaXxvjUM6ySzvp4ZCxVvH55KpxoUDd4gw06R+UYEdxTrD5xu/juomnunEXCY8Ng5BuyO6WHUw5xpQbynB7uA9jhvAZeKyJc38ZitIyDbcPbbp3ZbtehfHSPoo+3Obwjgct7Kl5fpp0HVbWZOVg8pJh0ecj7Ezgb7jb6BSlKBSlKBSlKBSlKBSlKBSlKBSlKBSlKBSlKBSlKBSlRPHrhgFRWK6urDI21xx7kEEAczUcEHsYyM5oJKa4VBliFHmdqx7TjEMx0xyxu2+VDAsMbHUucgg7EEbVHN6Lq4w+gDSQOVGIjkjGWYMWOPIEe/NY89spQLJz45hjRqmkEZkHd0S5ZQC2w1bkHBU5IIbLSoThHHSwVZtGsnGpXDDJOAsowDG/UYIxqBAOcCpKHiEbsVVgTv54ODg6T0bB2OCcE74oMmvmqoe84gZFBRW0EjSdRjMrEHSqae0Fz2i22yHYjNUr6Mg7s+XznPLjO/xlV5D4dXJ28KCbpWtWtw8cumNi69saSsqIzRnDIrSMV14DEacA6HyOjLsFtcCRQy9D57EEbEEeBByCPMUF2lKpllCgsxAABJJOAANySfAUGv+lty0nKs4WKy3JOt1OGit0xznBxsSCsan60wPgahfRvhy390LrAFhaZhsYh+TJj7DzhemxBRD4Bc7Gozit881u0qErc8XkS3ts96K03w+OozGZZj4gzKPoiujcN4elvFHDENMcaKijyVRgfhQZNKUoFKUoFKUoFKUoFKUoFKUoFKUoFKUoFKUoFKV8zQfaVFXHpPAhxrDHGcAgA+GzMQp8fHwqObjNzL2oYwI+0GOltaEeAz3mG+cIQDt2sGgmOJ8XS3UliMgZxkAAdMux7KD3k/DJ2qFmuJJXGtArOo5AYFVZ425pQ5JfDBRljGvczjoKx7iOd1YlHMZBDgrq5ikEHWZVDaQC3s1gK7nZidrfovw94wxhK4j/JxsQrmN9yjhGZGU4UpMCSQMHIByGwcJ4q0jNHKmiVc9MEEDSdsE4OHQ4ye+N+oF/iN4iDS6l9Sv2QuoFRjVqJ7KjtDvEDeoFLxYZkikk5DsJXQycsOdRDOH3KSDOO0pBGkA9QTTxGaSfWkUkcrtG6BtOIhq0ltgxJK9gs2cDKAKSxoLiyRyRwq7BnYlND5DPDKcFQzYMgVdB1jOTEDnfNYNoQsKu5AlCoTuUeRSiMHiZuyGRmcADsAMwIUHa5HeSzSiN51nVdpI7dMBtt11iQb75ZmITwxk4GdfcaWYmEJp65ZtMpVgcezjgcvqBHe20nxJBACqKUmGArLE0kTKrFMSgB/ZKcAjtbrvt0bGxxUxYXRcMr4EiHDAdD5Mo+qw3HXG4zlTUbexQTwMHJmeKPLENy5uyM76SpQsVBxsM+G1QVk8tvcMwmeUKrZjn76IxUnLAagFIGT21w2pcgkKE/e2Txo3aUx8wv3Ssia5NZZW1EEqWJHZGy7+NXuC3BdnJGNSoxx3S2XQsueisqIw9ze+o6+uzcouVVQeZoj1F5WcKVUMirpBViGJ1MFIBz0NW7W6miRmUxEFm6tlQRlU16EXkoQirnt6dsg7mglOL+k8Fqyo5dpWUssMUbzSsBtkJGpIGdtRwNutQnEYbviaGJo/mVlJgScw6rqVMgsipG2iEMMqSWZsE9kVraJhHeZ9c8mGkB2DykYXIB7UaLkIoJQAO3aIOvKtIhGEDJ25N9CbaEZhhERshnfKLlz2dSAHERICS43aZ45wrIAijt7wx4wO3pRWAHuQrj/6rea5r6Y8YUWq3EsiRT2rmSBs5BdUicJqWRzIJAXjODuHJI7JroXD7vmxRyYK60RtJ6jUobB94zigyKUpQKUpQKUpQKUpQKUpQKUpQKUpQKVHcW9Iba0GbieKEYz7R1Un4AnJ+ytal9cfDdWmKWS4fwSCGWQnw27IB++g3alaWPT25lH+7cJvX8jPyrUeH12J/CqTxHjcvctbG2H/ABp3mI/sVAPhQbNxi4KoVGclXZiDghEGWwfAnIUeWrPhWCfROOQAy4LZDDQiIqsPHGCX+Ehce6oyC2ulV/n08DSHTqEYeNDHpfEa9XYlw5ODlhgdAQclrm5LM3LnwTkOpCR6dIwBE6vIDkHqm+c53wAtXjpBLNFNK/KlRGdmCjAKsuQyqAAvJAYEFcSDIxqzZiv4RO0dwGDyjMbBJUdmRQPZx41BtChsAHGhiCei21lWOYtdXcMc50MsMrMzKq50lkSVFySz/RxvV1kcwmOJkniUKQiflEUbgxjIdNh2X1OwOCM0E3a8ejCe1kXUAcMOkoHRovrE+KjJDZHkTHrkMz9q3CyMHC6GMaypG+o6lZQpdckqMAkk9GNUySPCvNGvS4Da+WN87g3MTlOW67Zkyo27WMCrtveck5KF5GRSzNIWkYb4IVA6KpOohQwHXFBJPwKNyGkaSRlOVYyMCpxjKBCoU4yMgDrWLxK1VMqgZ2ZWd9TM5dIcNoGsnZnZQVGxDNULZ8XNsUjJnXGBHzR2HA20OXyUJGwYMFzjIUdk7K1yshtpEOQ5YA/omN2wfLdF28xQW7LhMZjXEkjdkZZZ5QCSM5AV8DOc4HTO1VcWRI4NOlAnZQZUFIwSF1MCMYXrvtt4dajoLdFUaAwkkMmIY3MewkYjmFd0CasFvDoNR0irM12YzJHqZWVV5g1CeMK4PaDzsvLY46OdJyOy+5oLq2fzfK9skMWi1HIeMooliXAGGwrMF2yQp3w2Mea2YvDPCwuIUAEbr7Ro+u5VfyilWIJQh8BciTeqIb9vZqCy6ThFDRPykwVVggJlkfRsO8MsSQQMVdvrhI3hNuuHRT2XWeHWqrgGabln2a751gjJXcdCGE87xM5iVoywAwoVBgd0CSdOi5OAYxgYGWCjGT8yAjVl5ylFHbCRRhNhnMkgjZx5kNg+NWbcXl2STMy6ceziV4I/ikxjfmn+tjzUZquC4aTl6nZuXIGKvHrdChKMHiB1r1ZdYaRc7jGBQWLaye6VgERnU5zIkkKSBs9saVIJOMF4mU5HVl0lsS/4e1u7PJknScB99JI0M5kAAkjAZ9TYV1WSUlSZC42O/wDSMM5hh1EqgeRxpUohzuOaQudj2jsPedqjbizllTUBMozlSDI/ToQzys2fJxF8Mg5Ic19H+F/6QcSGdR4bZnJJ/lmJJ7XvkbJPkucY1Cu+AY2FaDHEbW2b5pKtnMpd3iltQkUz4wWEfZOWAXtRtpz9EdBkRcW4woJEPD7xRn8hPJEft5gZQft8aDd6Vo7esK5h/wDM8JvU8zBy7lR18UI22pD65eG50yySW7/VnglQj4kKQN8+PgaDeKVicN4vDcprgljlT60bq4+0qdqy6BSlKBSlKBSlKBVuedY1Z3YKiglmYgBQNySTsAB41crjYvZfSi+mgDmLhVq41iM73BDEJlvJtJYDwAHU4ICbl9Zt3eu68IsTcRqSou5m5cBI66QdOof1gfdV6P0N4reb3/EjAh6wWK8vby5xAb8Gre7CwjgjSKJFSNAAqKMAAeVZFBqPDPVRw2Dc2yzOeslwTOzHzbmZXPwArZ7WzjiXTGixqPoooUfcoxVq6uGLcuPGvGWZgSEB2GwI1EkHAyOh36AxToGVnKpIgz7a4fKnBwSkYXTpzsMac4yM5yQlm4rECQHDMPop22/ZTJ/CrUvFsKWEcmkDJZtMaj481lIH2VHNcSEKqvIGY6VVYDBH0LHU0iORhVPQ591YVrZB5CTK7KqhzPIzFRucG3jkYpGNm9qckgHBxhqC8StxMk0yhVtw0g3JwoDBWbsgnUdTAeAiBHfNVLMsul3gaRpXUAsNCop30pq7R0pqYlRgkNvjAF9eJrH2YEADb6mDu8merrGoMkg277lQdtyN6irviue28rHAYDBAGfpDVDkIoxk4d5CFwMZIYJm/4HkHlknY4VmOpCRjVBL3oz7s6Tj6OSag54zEI9exKhjGwKtGW6hXj2Viwb8kwJwexISTUtbcPghmTM+JsgFRyVLlh3Xwmsg9QGYnKjckV9ltltvnIVUBkjkdCRkHGpmRxkZAZi2MjIcj6NBVw/izAAu2uPs6idOtA3ccsnZkjbwcAY8ejacia4gtHHZKGbbshiuVOwCjOCS57o3JOawRBHCmQiwlZlR1B9kRO6K2Adgjag2MDDZ821YlzGCpV0bGtlTLNJFhZcDstltXs1HLXvZ2wNRQNiuLwtFqgVJs9BrCqRnB7WltxuMY+6oe7mk5ekwmAKdS8uN5mU5JzHyk06tz12Oo5BBIMfcWwEmWlmVQ4Jh5y56bCeQkImwG2pnYb561mx36Kw5b8vPgkq3C7eLQ51BfMxkeJO2TQUQ8RlVGK27RSOctogkMjknGe0oSPqT2nfTk7Hxx9LR5JwkoBbLYdk23ftZEY85pe0QCAoGlRNGJbocuUsGADAwzSRrIjdHUxsNS/oknB8wQTbtfRCKPGmSXAOQCysMjoe0p39/Wgs/N+YY9QJciMRvIoMqrHkvNpZfZs2QBtnLLnHQZNlw2N5HI7SIyjBJYPIu5Z2JJkKkhQCSFKHxG32ThkaFi1w4D41hnQFgOi6yutV67Bh1PmalokCqAoAUAAADAAHQADoKDFveI6ToQa5cZx0VQehlboo/E4OAcVC2vBRcZkJQ9uTEjAyMXUmMtGMhYR2cDRk6QO0Dmr/EOHmaR9OltEgJU6M4MadNaMAQR5A7nceOfwK55kKnJPlkKpwd11BeznBGcbUEPPwNomByCC6DvMw1u4UOYpdepgT119Btipa045GVAkZY5BlWDZQa1OlghfAcagdxmoiG9je5aVsskRJDHPshIulH0nZUIEo1jwbJ23XMhtrfXKjlFk5jk4fluwk9oM6SGPexv9Wgtca4iWLIssJi04MaSe2bIOpcBHwCNtgD7xWJxP0cWSZHYpzn5jI5jxIAMELLlmDxhcIQUIBKnvHeVvOBRBSxknRUU5xPLp0gZOUJKn7qwOTFCGZRNg7Fjy7UHy1MRGxH2E9cZoK7SaFcq6rC6YDyQOBEG6HXoxo38JVA+NZ1/wZHjOUFy2xCTvqRj56SCgOM4wo+I6iJiuNHLWMapI4uUuganIdk1OFbB0Iq51NgOc/bVhYlUPIxiUKoW4WSBFAAUBpEURt0+kpyTQQh9Vdlcs0sLNaXCEqWs825jbY4dMtv06YBB26g1g3Vv6QcM3ikj4pAPoummcD4AhmPwZz7q6HbXyoFVozCpwFPZ5Zz0CshwMnpnGc1I0HLeCevu3eQQ3sEtnLnDFu0in9PZXT7V28TXTre4WRVdGDIwBVlIZSD0II2I99RnpB6JWt+mm6hSTbAYjDr+o47S/Ya5s/orxL0fYycNZr2xzlrR93UeJQDqf0kGfNTig7BStX9C/WHa8VX2LFJlHbt32kTwO30lz9IeYzg7VtFApSlBAent1JFw29eHaRbeUg+WFOSPeFyR7wK035PIT/wyTTp1/OJNeDv3UC6vEbDb7a6Ve2izRvG4ykiMrDzVgVP4E1wLiPolf+i9z87tCbiz6Pt9D6two6e6QbA+WcEPQlK5d6P/ACgbGfAuFktXPiRzY/sdBq+9RXROF8aguk1280cyecbhwPjg7fA0FV3bNqDx41gYIbIV164JHQg9Dg4ydt6gHuHh5KyKCsTDSHIQ6caBhmPKkYA5BDK3Z7oya2qvhFBHtKk4HLfTIh1DYgrsR242wSpBI8PcQcERcDxpIsd1FGDq9k7KGAy2Qqsw6AnskYxsCFOC8ndej0En0NJByGjLRsD5goRv76qThAMbRTMbiNhjEoQnHkSqjV8SM+80EPcWxlmnyy8oN2pD3ECooIYN2ZGUhtj2EyScsSKs3LrpYIAmQuWYs02CRoMrNjkqTghCSWGwUE4GffcClSARWrLoUALHMWIAXBTRIAWGkgHtaxt0qC4fxO6gb/fLRY9JdhIsheHXI7sWBSMspwQuWGcZxjJyE9a26RpLLoKqmrlBlK6QEG6oQMMW1drGo56kYqzdzFoYkc6pQ0kZbA7b8p4gRjbcuCcd3LdNJrBfiV1I2orA8YbVGoe4Vdt0Mn+6kuQcHYqMgbbZq5PxfkrHlIlZSQssrMO0/eI5qR62Yk5CMT2jtQZ/F5kWZg59mIllkzuAkJkbp72KjHiAai+GWrkqoD6hk6NWlo1kJfSz/wAgvaxgZlYY7oGAuGkYMcqryaPauBqPKbWixghGwGJIXlN3juc1ftI7pVAjVwgz3VjUEk5JInRXJzuSc5z1NBJw8IkDKwaOIKpVY0TWEycsQxxknbcr4e85uXnDGKnVNrA3KypGYzjffSisuPBs7dd+lQ93e3UQzI7IPfyCfsVQWb4KCfIGvr+kBZWjuY1KsDlZEMYI88S9l1z9YxnwAztQYEUoDryXbGW1RMzsYz0LQuntWDdTHpJbIJ5Z3OTPCekmonGQHySR0zy5PnDge8hawOD2cZZtSCAo+fZQshO/ZPJjTShbOQJGlbptk7T8sCRRPLOumEb8okO0jHAUzsSeY5OAqkkAkbk40hGcwIOwFRvDOpB9pNnj8KtWqaxolkthDqUtE4Ojbc6WDcsNjJ7BUdcrR7XWiPNEi6SG7qoiHrhWZISR4d8hh1JBq/bhGYSrBGzKcaogwG3gwtmlGP0W+6gyI51jJW2hu0xgnSE5YBGQXW4kAXbBIGlsdax+E3uRyg0yrpUM0cEjrJpUJqikUMseQBqA1DI7LZ1Gsi9dnikw2WLJI5KMF1KV5UMauAWLMqg5yTnoNSgZfEOIO7djVyVLbxvgyhQusAgZBXJI0tvynG2xoLfP1DLKyrsOWtrIraFbKI0r4UDGM5wBlunWsIvjJU27SlmJQ3esSZ+jIjrpB06RqXcFR1GVOwRcLtyA+lX2BDvmQ46g6pCT+NYEnHhLlLcK6jbUEMqn3BFIAH6Tso8tXWgoj4rgNbkxSFRyyC/JcZXA1o4ORj6Sls9QtRVvwiCAllw0iOIyrM7Bs5OoHJMWDrBc5U8ttQJ3Fctq5YRRjS7OF1sFZYRp5jJy1GgqUBYRl3wSDhc5HyWBYc+ySNtWluYER5EGMEsNEbIAkY5UZ6YBK5YUE/NcrHAjRaYlZlyAo1DOzBV6GQHwwT2SME1mQ8MRSGOXcfTc6iP1fBP6oFanH6Sw28jafaOQG5srrCqlydYDOdgSNWI1IOr3ZqVt+IS3GMSQjP0El0kj4lCzfFStBnTWaLIioMay2tB3GTSQxZO73im+MnOOmavcPXQ0kaklF04yc6dWcpk9QAFI8g4HQCrFvwp1z21UN3iisZGx0zLIzE9T4Z32IqQtrVYxhRgZydyST5sx3Y+8nNBdpSlBwX1tpJwnjNtxGAY5oDEdAzx4SVW9zRlPvJ613DhfEFuIIpkzoljR1z10uoYZ9+DXA/Xjx4cQv7W0tGE/LBXEZDZmlbSVyNiQFT4aj767f6I8Hazsba3dg7xRIpYdMgeHuHQfCgl6UpQK+EZr7Sg030i9UnDr3JaARSH+Ug9k3xIA0MfeVNc24t6g7y1fm8OudZHQFjBMPcrqdJ+0rXe6UHnaH1o8a4SwS+jaRegFxGQSB9SZMavidVb16P8AygLGfAuFktX82HMj+x0Gr71ArpVxapIpR1V0bYqwDKfiDsa0H0k9RvD7oMYkNrIc4aHuZ98R7OPcun40GxWnrC4dLjRe22/gZUQ/c5BqZtr+OUZjkRx5owb9xry/6X+qG+4fqbR84gGfawgtgf8AETvJt47j31pAOOlB7fzSvGdp6UXcP5K6uE/VmkUfcGqas/WxxSLu3sp/XCSf9RTQepzwiEknlJv17I3+Ixj7apbgkBGDBER5ctMfurzla+vviid54ZP14QP7hWs1flE8R8YrQ/8Apyj/ABaDubeh9rqLpCkTkbvGoQnHTIA0t8CDX0ejK79rA90cYP25Uj7gK4ivyjr3xt7b/mj/AL6y0+UlP42cR+Ejj/tNB2iD0djQnBPwUJF95hVCftJqub0ft2AzCgIOQwUK4PmrrhlPvBzXHU+Us2N7BSfdcEf4Jq+nylU8bFgfdOD++MUHQ29FpkI5ciMi93WGRlB7wDRY0n3poz9IOd6uf+CXP87I2563DYx/UjQ//utaFD8pK3I7VpMD7nRv34rJi+UdZHvW90PgIm/fIKDb7D0Yl1FpCseTu6SPJK2epMpVCvgAuCoA6EnIvXXoUhkEyyS89RgMzntDyZlGr3jqAd8HcHTv9ozh/wDM3f7EP8an+0Zw/wDmbv8AYh/jUGxX91I0cRuxy2jWVXU7Rs2ypKGB3j06tSKdQDkbjObnC4bbSHmYJjUNMgWNSobAy+BzVICnvFG8BjFaz/tF8P8A5i7/AGIf41YZ9e3C99NtdoT1Maxxk/EpOM0G43aG8WaTmlog4CQkhYWjwp14ZRzi25GW0dACMEnP4bwW3mUNzJZdJxgzSBUYY2EasFUjYjOSNiD0Nc/j9e3C1Jb5tdsx+k6xu23gGeckDrsPOvk3ykLYD2dpMfczoo/DVQdIvfRhZvyjlztuyp4ZxnQqk4yfvrFHoPCe8FYeRTV/fLD8K5pL8pb6th+1cY/ARVgT/KRuCOxaQqf0ndv3YoOwQ+hsCHKBVPmsFsPx5OaxOMcPjgU6svqR9ACKW5igaQscSASZycgq3TyzXHJflFcQPdhtV/qSt/i1D8Q9dvFZc4uFiB8I40X/ANzAsPvoPSvCFIVuwyLq7Kt4DSucLk6Rq1bbfCsfi/pbaWgJuLmGPHgzrq+xAdR+wV5vsuBcb4sPzuWM/TmkdIse4yMFP9UGt04B8nAnDXtyB5x265P9o4/7D8aCa498oa1jOmzhkuXzgM3skJPlkFz8NIqNNlx/jq6ZithaP1XBjZl8tOTK23gxVTXSfRn0AsuHAfN4FD4/Kt25T59ttx8Bge6tioNF9CPVDacLdZQXmuQCBK+wXIweWi7LkZGTk7net6pSgUpSgUpSgUpSgUpSgVqnGvVbw28cyTWqcw9WQvESfNuWwBPvIzW10oOZXXyfOGv3WuI/1ZVP99DUPd/JshP5K8lX9eNH/usldlpQcCvPk3XA/JXcL/rxun90tUPd/J/4knd+byfqSkf9RFr0rSg8tN6keLD82B+E8H/zJVP+pTi/9E/59v8Axa9T0oPKx9S3F/6If7aD+JVo+qHiv9Df9uL/AD16upQeT/8AVHxX+hyftR/56of1U8UAJ+ZS7eWg/gG3r1nSg8it6teJj8xuP7Mn91fU9WfEz+Y3H2pj99euMV9xQeTh6peKn8yk++P/AD1UPVDxX+hyftRf569X0oPKy+pfix/ND9s0A/xKrHqT4v8A0X/nwfxK9TUoPMNt6ieKuRqijj97TIcfsFqlrb5Od8e/PbJ8DI5/uAfjXoilBxjhPybolbNzdvIv1YkEf3sxb8AK6HwD1dWFjgwW0YcfyjjmSZ9zvkj7MVslKBSlKBSlKBSlKBSlKBSlKBSlKBSlKBSlKBSlKBSlKBSlKBSlKBSlKBSlKBSlKBSlKBSlKBSlKBSlKBSlKBSlKBSlK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11" descr="data:image/jpeg;base64,/9j/4AAQSkZJRgABAQAAAQABAAD/2wCEAAkGBxISEhMSExMVFBUXGR4bGRgYFhcgGhoeHhgcIR8eHBsgHCgiHxwlICAaITUhJSkrLi4uGiAzODMsNyotLisBCgoKDQ0NFAwMDisZFBkrKyssKysrKyssLCwsKysrKyssKysrKysrKysrLCwsKysrKysrKyssKysrKysrKysrK//AABEIANoA6AMBIgACEQEDEQH/xAAcAAABBQEBAQAAAAAAAAAAAAAAAQMEBQYHAgj/xABIEAACAQIEAwUFBAgEBAQHAAABAgMEEQAFEiEGMUEHEyIyURRCUmFxIzNigRVDU3KRobHBJDSSomOCg9EWJURzFzV0k7LC0v/EABQBAQAAAAAAAAAAAAAAAAAAAAD/xAAUEQEAAAAAAAAAAAAAAAAAAAAA/9oADAMBAAIRAxEAPwDuAGC2AYXAJbBbC4MAlsFsLgwCWwWwuDAJbBbC4MAlsFsLgwCWwWwuDAJbBbC48SSKouxAHqTbAerYbqZ0jRpJGVEUEszEBVA5kk7ADGK4k4rqpKp8tyyNXqEAM08n3NOGG1/icjp/I2Nq6q7MqqdNNRm08+pld45EJgYqbgd2JFITlsCOV9ugWcXaA1RdqHL6mriBI74aI42tz0FyC1jtyGIEmf5hmUzUlLG2WCNVaeSdV7+zFgBDHcgqdJ+0v62sRvpJc8SgSJK1qeBD4InTUsZ0rfSUI+zFht4mG1rgkA5oUEWfVQqxKy0tGzRwtExSSWQhS76xusY8IUCxO5vbYhOXstoyNUk1ZLPbaoapk71T6rYhR+YOKfLeOqmiSaOqpqmthp5Xj9tiRTqVDa7i48S7qWvbw7m98eOJqrOR3lPSymWljZUlq1jHtKi/2iqFIEjIvNo0vc28ytbQjPaWOlhpcqaGaSRdECIwZU+KWW24Vb6mLbsxtzbAabJs0hq4Y6iBg8cgurW+diCOhBBBHQg4m2xzHsum9lrazKEqBPBTgMhbSHV2I7xFAO6Bib2HhJt1x0/AJbBbC4MAlsFsLgwCEYMBwYAGFwgwuAMGDBgDBgwYAwYMYDPu02NJzS0FNJmM6+cRXCJ63cK17HbYWvtcHbAb/Bjmp7T6iDevyiqp4+sifaKPmx0qB/HG34f4gpa6PvaaZZV625qfRlO6n5EYCzwYMGAMGDHPM0rKvNauajpJ2paSmbRUVCfeSSdYoj7unkTzB+VgQ0XHHEvsFN3ip3s0jrFBH8cj+UfTmT9LdcZmLsvWrtPm08tVOR5FcrDFf3Y1G9h67Xte2J+X9lWWwuswWZplOoStPJr1DrsQL/liVnVdWRSRw0H+LkBBmWYqEjQg2vKLESE2stnNrkgCxIJScMU+VQSvSzGmjF3cOBIhIW1yDaQ7AAKrj6b4k5ZnlfJCsr5cVuL9336CU/8AIwCrf4We45HGbq85qxXxNmsC0tCg1Rsr95EZ7roaaSwsB4ioZVAbSdyARus0zqnp4GqZZVWFRfXe4Pppt5ieQA54DE8MIub1M89fCoalcxRUcgDdyCATJIpFmZ9rG2kBNr88ReO+HhSvAMoLUlZUvoEcNlidACXeSPyqEFvGovdgLG4tNpOFaitn/SzVE1FUOoECIEOiHmqzqR42a+orcaTYdNoGSZ0aLNKmLMWM87IhWqjjYxxQnlGyAHuRqGotcg3BY7A4Czi4nky6np6SelYVTaYYQh1QTObAN3vNQSdTaxq8x8XM+Mw4OShgqa2GrenqzHI89RzjkY3ZtUJuoGry6d12824aZXJBngMaSN7JDICZYyAZJVGwjexsqXuWHMkAGwN6Bq+ojzAQVMs1Vl1IQWm7oHTNpDIKllADiMENqAspKM263AVXBEkVXm1GI6ZqE0dO7OsotPO0i2OokBnUFi2s7m5Nhq27VjnFbPFWcQULUxWT2WGRqiRN10yJaNNQ2Juxa3oxPrjo+AMGDBgDBgwYBDgwHBgAYXCDC4AwYMGAMRMyzSCnUvPLHEo6u4UfzOMzx7x/BlwES2mq3+7hBG1+TSH3E+u5+lyOfZdlNPJI9Rmc1BUzyG5kkq5u7UdEWPulQKB+M/K2AlcS8cSZtI1FQVENJTfrKieURNKL+WMHxBSL8hc9dI2a5pMnipYY0kykd2g8NVQTF5BfmxYaJ/rp1cvTEuk4RpnjD09FlFQnyuAf+oFk3/LHs5WtFHJVZdG8LwNepo9TGOVQLsFUkhX0WdHS1yNJG5ACXl1RVCMT0VSuZ0x5xSlVnW3MJKAAWHwSqD6sMUGacKarZtkhMFQL95BYqkhU2eN4zssgIIKcrjofFjVvFEs1PmNMQFqSizAeWZJB9m5H7RWK+LnpLA32tZZbAI6urVRYSCKY/vsGjb/bEn5k4CJwLxbHmVP3qgxyIdE0R5xuOY+h5g/lzBA0MsgUFmICgXJJsABzJPpjlHFFSmTZ1DWX0U1cpWoABsHUj7Sw67o3r9564kZ1W5tnNPLFSUqUlLMLCapcrJIhO5CKCVVhtuDcHY77BZUeZ12blnpZDRUAJVZgoNRUWNiYwwtGl72Y3bb6gX+QcMihhMVNKxuxcmezlmbzMzKFa59bn6YrMu4l9ijSGupGoUjARZUPeU1hZV+0UXS+20gX64ouNePY5+6pKOo0RSuEqK1b93AhFyFltpEjDkb7fIm4C3y3iyvqxVJT0cQaFjGJvaC0LOOei8as+n08I6ahzxosjSGBFhDMJGJLGXaSVzuzE8nY/huALAWAAD+QUtPFTxRUujuEUBNBBW3rqBNyeZPMkk4pO0PPIYYPZ2jSonqfs4adgDrZtgWB5Ip3LH0wEXtM4tSkh9mjAmrKn7OGHY+fw6mB93fa/M7crkUfDPYzSJSrHWF5pj4iVlkVIyRyQAgG3xMDf5csaThjgKlpqXuJkWpkkCmeSUajIwG27bhV5KOlr87nGe4vz2ryV4o6e9bHUB1hp5C7TRuoG6uLvJHv5W8Q2s1uQM5txTmGUzGhSOTNSYu8hbxGeNb6bTBEOsXGz7E8j8tzwmsHcl4nEjudUzkEO0hAvrU+JCNgENtKgC22InAtLH3TTmTvqmYg1EhBDawPu9BAaNUBsEIBA3IuTet7SdS9x7G3d5lK4SAra7IN5O9BBDRIpLeIEKbEb4CHxFU1Udc1NlAi7543kqVcfYxkgCOTbyzNvt7wALDrhKTiqOClFDFHJFmG0aQTjxtJITeYuLrJHq1yM4PRupGPHCUjZPanzBRqqJGY1yszJLIx2WZmAMb2sBfwnfe98PcW0cuY18cdJJ3T0CtI04VTaaQARxb8xYFnHKxX1wEPs0yQZbmNbQI5eLuYJQSBfVYq38Tc26Cw+Z6djAdlCSVC1GaVBXv6pghRQQsSwEoFAJJBJBY/UY0+d8VUNH/mKmKI89JYa/yQXY/kMBcYMc5m7ZMvLaaeKqqm/wCDCf8A9iD/ACxGqu1KrVS65NVKg5tM/dL/ABZLYDp+DHLcj7X9br7XQy0sDMFFRdniDHlqYxqAD6gn+G+OoqwIBBuDyI64AODAcGABhcIMN1NQkaNI7BEQFmYmwUAXJJ9AMBC4gz2CihM87aVBsABdnY8lRebMfT+wJxgc/wA2zWSLv5amnyWmPlElnqW+o5BiN9K+IcsRJc5aapSteFqiocH9GUQ9yM/+qmvsmvYgnkLWvzWdFwrEkq1Oak5jXy37unVdUaAc1jjayhBsDJJZQSL2JuQwnDPD2XVE57jPplqn9/u5ImkJO9mZgzEm22q5tjf03D+e0ALw165gi7mCoUhnHoshZiGtyu1vUY98RcFz1sZU0WWRLYgKRIZR6WmRV0H5BXH1HP32aZxWRSPlOY/5mJA8Ul7iWK9r6veKnqdyOYupwD8OYRV9K1fQoYayAnVHYLJqTd6eYe8ri6i/IkMLEbbKmSNz36i5kRRq+JRdl2/5m/jjIQ0XsufMybR11MWdfWWF1Gr/AEN/Ek9carIYtFNAnLTGq/6VA/tgMvwlF/go6fmIa2SJf3Yapyo/JVA+gxfyVIjqaiSRlSJKeJi7GwFnn1XJ5AC2IfA0ANN3hH3lRUTL9JKiUqR9UI/jikr8vOZ5jPCxvQ06xLMv7aZC8gjJ+BQ6sw9Qo9bBUcQ5nR5zNRr3VV7LDI0rVBp5BDIApARX0k2ZrXuBsD1x06irYpkDxSJInLUjAjbmLjqPTD0aBQFUAACwAFgAOQA9MYvOsv8AbaxVpXkg7lv8VUwuU1+E2p9tpH3DEsD3fIbsQAY4+zQVbjJachppx9u3MU8IILM34yLBV+YJtcX1uR5NBSQJTQIEjQWA9fUserHmTjP5V2e09JI01HLNDK/nYsJBJvfxiQEm53JUqfniozjj+shqjliUiVFYQpjdHIiIYX1yKfEgXcldR297cYB3jLLO7liiytRT187amePwosQPjkmjA0NuQoLLqJJsdji1g7PaMqDUB6iovqapd3Exb1V1YGNR0RSAP4kx8k4XrqUyVPta1FVNYzLIgETab6UjdRrjC3IB8Q3J0XOHcy7R6GnikaZmjnjHipSPtw1r6QvJh11glCN72wFRmvGr5PP7JUrPWLIuqldArTHcjupBcaiDazgEkHe5Bw5wJLLJUSVeZRtBVzHu6eORbKkIXVoibkXPiLA2Y6b2Aw72d5fJVMc5q1HfzraBOYggudIX8TXJLc7HpcjGs4jFP7NKaqwhVdTEkgrp3DKRuHBAIK7ggW3wGZ7TKo0kaVVNtXO8cMKj9fd945E5OoXWQTupOxFzepo2raGtkzDNI1kSWNUE1PqZKRebK0ZGoIWtdxq8tzz2p+Fsmzb2mDNa6N6lERljhZl9oiRhs/d2VC2nmL6zflcAY65QV0VRGJI2Do1xyPTYqykXVgbgqwBBBBGAouP85poctnll0yxSR6UUEESlx4Ap6353HIAnpjMcE5iuTUMcVfC1MWDSd6WDiZyCxVrAFZtIChCNwgAYkHGTho9eZtLBFPU5TQVB+zQhljk0ksYo73dEk8VlB8PK4NjteNswXMP0ZDQtFO71CVQJuUWKEnUz23UaiEsdybjnyDN8N8KZvNAfaKr9G0bu8zIhtMe8bV4m20De1i3yK401DwNktCFvB7TM+6iQGaWTfzCO2m1zu+kKL3JA3xoIaKSRgQ5YjnUuo2PpTRG6r1Gsg7AX7zchp9pHpqEAS3HtFS3j7u4uAS28k5UjShNkBBNhpVwi1eZyKVhFqUsLpS0yxyVTD1b9TCt7qSdS8vtAcMS0UcTq8xSGU30DxVVawvvoZw5A9URGUbWOJOW09w8dETFESTPXPZpJm692WuHI/aMCi7KqsAdLWXtHokkpWFNS7mWukOqWew8yPJe6D9rJcWFlUizAG63KxUAxtRmXvDb/AB9WwDbbtHEpk0kDewWMi19ueKCn4BzDLy0tBXpFvdKR9bQseq6nc7nffSD8xzxV532gv5cphKxvKkDV8ylmd3JsE1+JiBc+K9h7o2ONDJ2R08iFquonraltu8lkYBSeZRAeguQpJGwHLAXvBfG6Vpkp5ozTVsW0sD8/3kPvLy+lxzBBJjnvFuW9xGJInkeWGohWgndrzWkZgYGe32kezOgNyEYdGAJgO3jHKuOOJXrqpcsokWcKftQb927qRtIw5U8Z3fq7aUHXEbtQ7SrMcuoHJmY6JZowWKdCkQXdpOdyPLyHi8rXBfA9aYe5QNllM9u9k2NdUbdTuIE9EG6731XJIWDZ7TZUXgpw+Z5rMbzFBdmb8ZAIjjXkI18oAvbzYYyvIeJZNUrVFNRvIbudCvM250q3hZQig2CqwA+pJPQ+GuGKSgj7umhWMe83N2Pqznc/0HS2LjAcYzLhbiOJnl9oWuvYlBPPGwt8ARogn0Vt/Q4o6ji0+10FTI8sVRTVAilp51HeLHKLMVkCqXjAB2cagX5kEHH0Hjlfb/kET0XtoULNCyjUObIzBdJ9bEhh6b+pwGn4zXuqnLKzpHOYX/dqF0An5CQR41uM9xNF32Xt6lY3X94OjL/uAw/xRxLDQxqzh5JJG0RQxjVJK3oo/qTsPqQCGairqi1LlNAyxvFTxmpqGUN3C6AFAU7GV7XAbkN7G+15kfCzUsTJHWTks7yMWSnOp3N2JHdAm53tf5XG2KXgyGupYZpJqFnlnmeaTTURNKdTeEWYqg0pYW122252w9m/aZSU7CGRJYp2ICpOhjXc21NIQVEY6surkbAnbARuJqvOllhpIXpH9o1DvUWRJY0XzyaSzqoAKjXv4mUadxjVU6vSxJGlNqRdgsLqSB1J7zTf1JuWJN7E4Y4YaB9c6VEVVLJbvJY2UiwvpRACdMa3NlvzLE3JJNvV1SRI0kjBEQFmZjYADmScBjeK+06ioomN2efcLAyOj36F9SjSn4uo8urDHZLlBMT5nOyyVVadbMLEJH7iDc22sSP3QfLisGZZeZ2zbMniTUgSjhkGp1gFyJDEAWLyFmbl4VIF+dqOp4o9ok15DQ1SS6vFKiolO++/exkFGv8AEdDj1wHY82zKKmhknmbRHGupj/YDqSdgBzJAxScJ5bKXmrqlAk9TpAjtvDCoOiMnq+5Zvm1vdGOeZ5Q5pVyQHMcwo8v0kPHTxkO+se93eo6mHTxMB0A5l1+GCQWOb52W+IUtfb8gE5fQ2wHT3ynu7tSlYm5lLHunN7m6jyk7+NbG5uQ1rY5ZD2ixZjX06VSmko4WJPeG6y1C20LI4GkKu7gE2JUE9Bj0FziJWio81SrZ0bTDVRmKp5eaMS2YsvzIHqMaTs7zqingOVPSimlhXTJSTAHUOrC48YPMki+9+RBIdBUgi43Bxy3tqeWhgNXSTNA87dzMq2+1ujWcXBtIoXTrFm0nn4Ri2rKabJtU8GubLhvLTk3enHV4CTvGOsZO3MdbU3CVeue5jJWOD7LRaRTwta5ka571wCRcW2528NtwbhouyR6Zcuhgh8MkSjv42BEiStu+tTuLm9iegFuWIfAOXoMzzqoiVRE0scYKgfeIl5v97b/PHvtZozHTitp3MFajJFHIltTrK6oY22OpfFrAINigIti0hhFBBBl9GA85XYtuFF/HUTW5jUSbbamIUWFyoT82rZJH9lpm0yEAyy2BECHqAdjK3uqdh5jcAK1eaNZD+j6e6U8X+ZcMdTFvF3WvmZHvrkcnVpYe8+pZMkfskSU1OddTMWIeTxEtt3k8trXC3G2wuUQaQVtHqYQiiggYoukvUz6rMiMSWYvt9vKdR1baRrfayhgi5pVRTrIZGWLLKa4lbks7JsYxb9QhGkgedvByBDZGliqOJJtTh6fKYmsqDZpyp62/meS8h4rkMxRHiCpFPCDDk9GQvhGkTFRsF9NuXwqb7FhbsNJSpEixxqERAFVVFgAOQAwHPu1OhjgpssEaLHBBXwEqosqr4h/f+eNVRVavpZm0qsHeuSbAd6SQb9NIVxf0OHeL8hWvo56VjbvF8LfCwN0b8mANuouMcfgzh5IBlUpaOrf2WhlXfUESeXU4J8ytE67jnc9LEhsuHMubMqpMxde7ooL+xQkWLnl7Q4PIWACA8gFta3iXHQYolRQigKqgAAcgALAD5WwYCJluTU1PcwU8MJPMxxot/rYDE/CDC4AwYMGAMc97eJguUSr1eSNR9dYb+inHQscv7aG76XKaEb99VK5HyUhT/J2/gcB0imgAjRCAdKrzHVbW/gRfGN4QT26uqszcXWJ2pqUHkqJtJIB6u1xfnYWxJ4+zioBhy+ibTV1RPj/YRDzyn09B6m9twMTsg4OgpIVijkqNty3tE3iY+ZiuvRcne1rXOAvaupSJHkkYIiAszE2AAFyTikyfK0nY1tRCplkH2YkQFooR5E3F1Y7uw5hnK3IUYwXaTU1tM8SPOlXSRFKiVJzFG76ZPBGWQKrkkFlUJuY99VrF7/xdmecLpy6L2Klt9pVzWuPiEdrjbfcX+qYC944zLJKLxVUUBmtdUjjTv9x0K2ZAfiJUfPHO5+H8zzQM7yTUOW3BArahmsB1s1mboRrNhfZjjZ8LcGQwN3lLH7TOTdq+rBZbn3oY7gv+8CoIP3jWtjb0mRorCWVmqJRuHlsdPP7tAAkfO11AYi1yeeAwXDnZ3QxnWlPJXSdZ6slYr/hQglh1B0MD8eNv+g3cBZp30Wt3UF4Yx+anvPl5wD8OLvBgIWW5RT04IghjivudCAFj6sQLk/M4m4MGArOIMjhrITDKDz1I6mzxuPK8bc1dTuCP6XxzPiehnqKRqm+nNcpezSKLGVFAbVYc1eMiTT6612BOOv4zEkQTNuQ01VIwYerQSrb/AGzkfkMBkqjjuPN6JaKm8NZVgxSoQbQLb7V2OwK6b6d7ksBzBAuMz4MjoIBU5avc1FOl7Am1Sqi7RzDkxYXs3MNaxxV13A0FXlrr3QFXSiWKGUXEn2DssOphuwKKnO9tW2+KWfiLMsro1lZjmFDUQ3hlfaaFnS6LKd9Qubb8/VdlIXC5++aVFNPHCzQReOmhbYzT20maQ2Pd08N2Gvq2y6msuN9kuVdwruzd7PIdUshFtRA2VRvpjXkq9Bcm5LE0PCTUlFRU0VNapkeJCO68TSkLYuzE+CMG4BcgL5RvZcXj1708JlqmBYkBY4gT4jsscd7M7E7XNr87KOQQ5XenGohZa2oOlVF9ItcgX5iCMEszbEknbU6rjBcbzPLImQ0Tlpp27ytqOoBALa7crgDw3sFEcY2IAs+K+KHoByE2a1YCxQp4hAhPhUDqAd785HudlACXHZpwYaCJ5Zz3lZUHVNITcgk30A9dyST1PyAsGkyDJoaOnjpoV0ogsPUnqzHqxNyT88WGDBgDGQ4t4OWoqaSviAFRTyoT0EkYYalP4gCxU/l1uNfgwCHBgODAAwuEGFwBgwYMAY5ZmLCo4oiDMNFFSmRr8gSDufT7xD+Qx1PHAuIKm1ZxDIW0avZ6dntfRHI6JIbemlbfwwG64KmkqaytzZYS0EwSKmJYCQxx3DFVawCO/i3YHblhOIu1KNJPZKCF6ysJK6ADoRhz1sPNbrpNhY3ZcZ6bNqrOG/R2U3psvhAjkqbEalUW0ryNiOSixI5lQbY6LwhwfSZbF3dOniI8cjWMj/vH09FFgPTAZHJuzSSqmFdnMgqJza0C2EUYBJCm1tQF/KNud9d743gylWI7yzItu7iCgRqB5br7zDbc7CwsAdz6zbNkg0rYvLIbRxLbW5HO3oo5ljso5nlj3lkMqgtM4aRjchfIg6Im1yB1Zt2JJ8IsqhNwYQm25xSR1clX9wxjpusw80o/4Poh/a9R5OYcBZU+YRu7xo2po9ntchTz0luWq1jpvcAgkbi8rDNJSpEgjjUKo5AfxP1JNyTzJN8JVVaxgajuTZVG7MfRR19fQC5NgL4B/BjzGxIBIsfTbb5bbY9YAxm83P8A5pl/r3NV/D/D/wB7Y0mMtLLrzqNOkNFIx+RlmjA/lE2AtMnTTNWDoZlYfQwRA/7g2MxltAJslqqQgWT2uBRbl3c0qpYfhAT+GNfAtqiX5pGf5yD+2M7wu1qSvJ5e1Vp/hPJf++Axf6Ircqkp5sqKvT1li1NKRp7zui4CuTcalVgpJ5gA3uMQK7tHnjcLNTtHmTMVQVOmOmpUY21x3PiuOcjc/FY6bKeh8Sxd3l1N8UUtFb6iphU/yJH54OJMrgqa+GGeJJY3pJy6soPklp9BB5gjW9iPiOAY4C4ISmJrZ5RV1s27T3uouOUfyttq6gWFhtjbY4XQxVGQ02X18UsklJULF7TTubhGkjDFo/T3vncAEtfbuSOCAQbgi4OA9YMGDAGDBgwCHBgODAAwuEGFwBgwYMAY+eBlUmb5xXw0kzCjlkRqiRbaSqWtb1JcNp6G2rcDHQe2Xid4IEoaa5qqs6FCnxBCbG3oWJCD6semNHwDwqmW0iU62LnxSv8AE55/8o8o+QHW+AtclymGkhSngQJGgsAP5knqxO5J5nFfxPxGKXRFGnf1U20MAO7erMfdjXmWPphOMOJVoo10oZqiVtFPAvmkf+yDmzcgPqMMcH8NtT66mpcTVs+80nRR0ij9I1/mRc9AAlcO5EYS88799Vygd5LawAG4jiHuxL0HMm5NycW1ZVJEjSSOqIgJZmNgAOpOPGZZhFTxPNM4SNBdmP8AIAcySbAAbkkAb4pqbLnq3SoqlKopDw0x90jyyTfFLyIXkh9WGrAeVppK8hp1aKkvdYGFnnFvNODusZ5iHYm3j5lBowMLip9reoOmA6Yhs0w978MXQ/OTkOQublQfqa4ljFCA8g8xPkjuL3c+trEINzccgdQco6EIS5JeRvM7c7egHJVHwj6m5JJdpaZI1CIulR/U7kk8ySdyTuSSTh7AGDBgwBjL5PHqzXMJPhipo/ztK5H8GQ/njUYznBw1NXz/ALWrcD6QqkP/AOUbYC7RftXP4E/k0n/fGW4bi15Ux61JncH/AOomkZP5OuLbimd4qeoeO3eOixRc/vXYol/lrdf54l02XrFDBToPBGEUfIRr4f5quAreMgGWkg6y1cO3yibv2/LTEcQs0kZ6qsKHdKeOnjPpLO7E3+QBgY/LEp5RNmJYkCKihOonl3swB59CkS3+k+HuHaAsi1D7NLI9QVIsbuumMN80h0oR6i+1sBg+3Uhocvy2PYzTKAB0CgRr/ORf9OOsRRhVCjkAAPyxyDLn/SvEjTDxU9AulT0LKWA/MyF2B6iIY7FgDBgwYAwYMGAQ4MBwYAGFwgwuAMeJpVRWdiAqgkk8gALknHvHOu3LPjBQezx/e1bd2AOZTYvYdb+FP+pgKTs1hbNMzqs5lB7uNjHTg9NrD81Q7/ilJ6Y6nnOaxUkElROwSONbsf6AepJsAOpIGIHBOQihoqemFrot3Pq7buf9RNvlbGZEn6YzCw3y+gff4aipHIfNI+foTbmDsFhwZlMssjZpWLaomW0MR/8ATQ81Qf8AEYbsfU223GNTmVfFTxPNM4jjQXZjyA/79LcydsO1EyorO7BVUFmYmwAAuST0AGMvl1O2YyJVzKRSodVLCwI1npUSKf4op5DxHcjSHvKaKStkStq0ZEU6qWmb9X6TSr1nYclP3Y28xY40tROkas7sqIoLMzEBVAFySTsAB1w3X1scEbSyuERBdmPIf9yTYADckgDFPQ08tW3fVKaIQQYadh4rggiWYfHcArH7nM3a2gPTwyVpGu8dJz0WIkn9NfVIvweZ+TWF1a9VQAABYDkB0x5llVFLMQqqCSSQAABckk8gPXFWoeqN2BSn6Kbhpvmw5rH+Hm3WwurBb4MGDAGDBgwETNq9aeCad/LEjO30VST/AExC4QoWgoqeN/vNAaT/ANx/HJ/vZsUPEmcxVdXFlER1tqWWqI8qRRsH0MfidtCEejm/PGrr69Yu7BBZpHCIotck7k/RVDMfkp62GAjVCd9UovuQeM/ORlIUfPSpZiD1aM9MV82fFDWVBJaCG0MaLa8swNmCnqS7JCB0ZH9cTM8qzBHohsZ530RA73dgSWb1RFBcj4UsOmKzJMuWR4wtzTUZKxkm5mn3Ekreukl1uebtIbeFTgPWW5S6QJTSkNLOzTVbDkdRu6j8BOmFQf1YPw4r+1rjD2Ck7uI/4me6RAblb7F7fK9h+Ir88XGfZ7Dl1PJV1JszHZRbUx30RJ6m1yely7bDGE7O+H58xqjneYLzN6aI8lA8rAH3V931JL+hIarsq4T/AEdQqji08v2kvyJGyf8AKLD66j1xssGDAGDBgwBgwYMAhwYDgwAMLhBhcAY49Wn9J8TJH5oaBdRHTUtifz7xkH/Tx1fM61YIZZ38saM7fRVJP9Mct7D4wlLXZrUMFM0jMznkFS7O301s/wDpGA1PaNnUqrFl9If8XWEopH6qP9ZKfSwvb8yOVsaHhzJYqKmipYRZI1tfqx6sfxMbk/XGU7N6R6l584nBElV4YFP6qnU+AfVvMehsD1OLXiisknkXLadmSSRdU8q84Ib2JB6Sybqvp4m93AMTf+aTtHzoIHs56VUqnyD1hjPm6M4tyU30maZjFTxNNK2hF5ncnc2AAG5YmwCjckgDEeaWmy+luxWCngQD5KBsAOpJNgBuST1JxUZLQS1cq11YhjC70tM36oEfeyjkZ2HTlGDYbknAS6DL3qXSqq0KlTqgpydofR3ANmnt15JfSvvM1xXViQoZJG0qLepJJNgFA3ZibAKASSQBhrMcwWEDYu7bJGttbn0AJAt6sSAOZIwxRZexYT1BDS+6ouUhuLEJcC7WuDIQCd9lB04DxFSPORJOulAQUgNjYg3DS22ZxsQouqnfxEAi2wYh5lmUcAUud2OlEAu7ta+lFG5Nrn5AEmwBOAlO4AJJAAFyTyA9ScQopmmN1usXxcmk/d+FPxcz0sLEswUckxD1ICgG6QA3VbcjIeTuOdvKp5aiA+LXAIBbYYw3aJxi8BSgoh3lfPsgFrQqRvI99hYXIvtsSdhYu9oPHHsWmmpl7+um2iiG+m/JnHp6DrboASM/lnCDUyiB5DLmOYajUz3uY4BYyhD0BusYO12cHkoAB7sjyKOhpanMJ5Q3ekt3zX3iQnx3O9nbU9zuRoPPGsyYlteY1X2V0Pdq+3cQeYl7+V3sHf00ovuXLEFKtbIgAAoaZrRoPLPJGbA2/YxEWUe84vyRS0tr1snrSxN/9+VTy/8AajYf8zjoFOsK5FlqZe98Ucky2juCGpqYkanPVZ5iBYGxWy7HunvP4j4ho8ppVaQhEVdMUSW1NpFgqL6AW35DrjNcVdoEdJIaWkT2zMJTYolyqNbYMR8I9wdASxW5JZ4W7OJJZxmGbv7TUmxWLYxR9QCORt8I8IN/Md8BU8OcOVOeVK5lma6KVf8AL029ivQkH3DYEsd3sOS2GOwqoAsNgMLgwBgwYMAYMGDAGDBgwCHBgODAAwuEGFwGC7bsz7jKZhexmZYh+Z1MP9CtjPVtA3sWUZDHdWqFWSpI5pEv2km/Qs5IB66SOuHe3Ed/PlND0mnu301In9Hf+GLrgBPaq7MczO66/Zaf5RxeYr+F2sfqDgNNxBm0dBTaglyNMUES7F3PhjjX6m30AJ6Yj8PZeKGnknqpF76S81VMT4dVtwCeUaABVHovqTisyVv0hWvXN/laUtFS77PJyln+g3jU77ajtfDkKfpWVZW/+XxNeNelVIp2kb1gQjwj32GrkFuHrLaN8wljralStPGdVLTsOZ6VEq/GfcU+QG/mO1/X5hpYRRr3kxFwt7BR8ch91bg/M2IANjaNW5ozyNTU1mlW3eORdIARcavikI3EfoQTYEXm5dl6QqQtyWOp3Y3d2+Jj1NgB6AAAAAAAPGX5eIyXZu8lbzyEW+iqPcQdFH1JLEsZ2K7Os6gpUDTPp1GyKAWeRvhRBdmb5AYpvY6yv3n1UdKf1CNaokH/ABZVP2an4Izf1bmMBOqc7aR2ho1EsinS8rX7iE9QzDd3H7NN+WopcHErK8nWJjKzNNOws0r2vb4UA2SP8K/U3NyZdFRxwosUSLGiiyqoAUD5AY9VNQkaM8jKiKLszEBQBzJJ2AwDuMDx72g+zOKGiT2ivk8KoouIyer/AIrb6eg3aw50ee8f1WYytQZKhJ5SVR2VQeqn3R+Mi530g7HGt4D4Ep8tQsPtal/vJ2HiNzchb30rff1J3JO1gg8DcFrl4krqyQS1jgvLMxuIxa7BSflzb5WFhtiKjy1I1KWjqMy8pGz09FH7w+FyHuPSSoHMJi27Q5e8WmoL6fa5LSm9rQRDXMb9LgKl/wAeKqXiOKjpKjOJQNVQAtLGdiYlB7hAOga7TN6CS3ujAXecVEaL7HGwp6eGMe0ShtKwxWssSt0kcdRuq77FkviJ+I6zNz7Fkyey0Udo3qSpWygAaYwN1FuSjxWtfQMQeGOFqvOtE9azw0IYyLECQ9Q5NzIx+fxdFsqBVscdmy+higjWKFFjjQWVVFgBgKLgrgikyyPTAt5CPHK1tb//AMr+EbfU740uDBgDBgwYAwYMGAMGDBgDBgwYBDgwHBgAYXCDC4Dh3bLnHcZvSSfsKZpF/fIm0f7lTGlEUlHlOX5ZTnRVVahAeseoa6iXmD4AW3HUrjGds1H3+eUsP7VIE/1TuP740s+dSTVks9ONVROzUdAD5Y4o2+3qWF7aNYNja50AWO+A0ElIk5XJ6UFKOnRVqpFPMW2p1Ybl3G8jDkpte7bTp80eodqLLyESLwTVKqNENhbuoR5WmA2t5Y+tzZcVGVUhlj/R9BI6U0ZIqq2/2k0hN5FibrIxvql5LyG9rT//ABJTU1svyyn9pljFu6hsIoue80x8K73vzYm9xc4DS0NJBRw6VtHGgJZmbrzZ3cndibksTckknFCeI560lMtQd3exrJlPcjffuk2aY899k28x5YrcxyyNQKnPKqOTfwUy3FMrfCsXmqH/AHgTvsoxaRVlbV27qM0FKP1koX2hlH7OIgrEPxSXI+AYByiy2mopNbs9TWyL53s07i+4QCwjiBPIaUFxc9cX9IZCCZAqknZVudI9Gbq3XYAC9t7XPPc17Q8qywNHT3qp2PiEbF2drWBlnYnUdrc2YbC1sU5yrPM7/wAy/wCjqNv1Sgh3X0K31NcfGQOunAaPi3tVo6RjDBesqL6RHEbqG5WZxfe/urqPyGM7Dwhm2cusuaSmlpr3Wmj2Y/Vdwp/E+phvsMbzhLgahy4DuIgZLWMz2aQ+vit4QfhUAfLGlwFfkWSU9HEIaeJYkHQcyfVjzZvmd8WGDBgOT9oFej5k8DvpQUqo5+CKR3kqW/OKFYx85R64jcL5G+e1IzOtTTRR+Gkpj5WAPNhy03G/xEW8qgGr4zyKWu4ikpFJVJYojMw5iFQrNv8ANgo+un547hSUyRIkcahERQqqOQAFgB8gMA4BbbC4MGAMGDBgDBgwYAwYMGAMGDBgDBgwYBDgwHBgAYpuKeJYaCLvJLs7HTFEgvJK/RUUbk3tv0vit494hq6SOMUlI87SGxkCO6QjbxMiAu3PkLcufTFLwB7BJUvI9TJVZkF8TVMbRyKvpDEygInO+m5F9zY4DnfaVlVXRvR5nO16qZnaTe6QuLGKNengW4v1Kk3OIXDeewJFI0kvd/ZqkndsBMYVIC01NqItqPjkk2vfa53Paq7g96kySVE95Hug0oCsMBPijiDXAkcAapSCfSwAsh7M8o0hfYorAAc3vsOp1XJ+Z3OA5/DxXSTxpHVV0VDRqoC0VH3jOV2sJpkQ/O6pzvub4i5h2tQQKKXK6cU0A2MvdqX/AHkiLAFjz1SNc9RjScTUORUDrBHl8dVWP93TIpdybbFybhF63O9rkA2OH+H+zNZXWpzGKBSN46OCNFgivbzlR9q+29yRz5i1gyOR8QVkrd9l2Vy1M7be21jGRuZuEPgjjHMaUawxd/8Aw9zjMTfNK/RGdzDFv+RUBYwfmdeOvRoFAVQAALAAWAA6AemPWAzPC3AdBl9jBCDJ+1fxSfkx8v0UAfLGmwYMAYMGDAGDBgwEKLKoVqJKkIBNIiozeqoWIH8/zsPQYm4MGAMGDBgDBgwYAwYMGAMGDBgDBgwYAwYMGAQ4MBwYAGMd2rUqtQSMKaSedbdwYlYyxyE+GRWTxKFPiNudrdca4HBfAYiPjirWJXOU1zKqgyMwiRth4iI9dz1NtsQs445krilJkxEksiBpKgj7OnRh1uPvPlva1rE3t0QYyHZZSxx0R7tFS8899KgXtMwF7c7AAD5ADATOC+CoMuUlSZqh95aiTeRydzubkLfpf6knfGnw3fBfAOYMN3wXwDmDDd8F8A5gw3fBfAOYMN3wXwDmDDd8F8A5gw3fBfAOYMN3wXwDmDDd8F8A5gw3fBfAOYMN3wXwDmDDd8F8B7ODHgnCY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AutoShape 14" descr="data:image/jpeg;base64,/9j/4AAQSkZJRgABAQAAAQABAAD/2wCEAAkGBhQSEBUUEBQVFBEUFBoZGBgWFxcUGhUXGBkXGhgXFxgeHCcfGBkkGRkXHy8iIycqLC0uHSA9NTIqNTIuLikBCQoKBQUFDQUFDSkYEhgpKSkpKSkpKSkpKSkpKSkpKSkpKSkpKSkpKSkpKSkpKSkpKSkpKSkpKSkpKSkpKSkpKf/AABEIAOEA4QMBIgACEQEDEQH/xAAcAAEAAwEBAQEBAAAAAAAAAAAABQYHBAMCAQj/xABLEAACAQMDAgMFBAYGCAILAAABAgMABBEFEiEGMRMiQQcUMlFhI0JxgRUzUmKRoQgkNENTchYXVGOCkrHRosEYJURlc5Skw9Lj8f/EABQBAQAAAAAAAAAAAAAAAAAAAAD/xAAUEQEAAAAAAAAAAAAAAAAAAAAA/9oADAMBAAIRAxEAPwDcaUpQKUpQKUpQKUpQKUpQKUpQKUpQKUpQKUpQKUpQKUpQKUpQKUpQKUpQKUpQKUpQKUpQKUpQKUpQKUpQK59Q1COCJpZ3WOJBlmY4AH1P48V6TzqilnYKijJZiFAHzJPAFZn1p1ta3UkESrJcWMd3GbqaJDLFkIzRxDbky+fYzbM4C+ucUGhaPrcN3Cs1tIssTdmX/oQeVYeoIBFd1ZD0z0AJLmW6jnuoFm95aSWGTwUaRbx1iZFAwU2I7FG3DDJz6mxdP+0tfBgF/HPCZAqrcvFttp2PCOrgkJ4gAcBgoGe+OaC+UpSgUpUL1J1laWAU3k6xb87QQzM2O5CqC2Bkc4xQTVKyLqbqm51gtHoMziC3MTTyRFopX8UvxGGKHCKhJG4bicenPR0+NXWBwNQt2toiCtxdQyLKAN6vFMrkGNlIBO/cfMuGxxQarSq701rtw8sltfxJHdRKHDRFjFPExIEke7lSGG0qxJB57GrFQKUpQKUpQKUpQKUpQKUpQKUqH6u10WdjcXBxmKJiufV+yL+blR+dBJXV2kalpXVEHdnYKB+Z4qPs+rrKVxHDd20kjfCiTxOzcZ4UMSeATWRXfTduthd3GoRLcTxmDx7iUyeI083u8jKiqRsiSOeNRjBJz5QAAfXqnpGwkgnkjjSFkjMGnxwr9rcyxHmbZH55i8g8MMQQFBcnzAqG3V5+8Lu2bhvxu25Gducbsd8Z4zWGdOay11KthrUapdBUCPdGPbHDsVQI4ZCVN27Y8xBPmJxhdpuOt+zq2u5vAtYoLSO2aN5JobeMTPIQWWJJMDZtXY7HzE717YOQ0bNQN/1M250tIGuWiOJW3pDFE23dtaR/ibBGQgbb97HAMB1F7NWltpgL2/nnEbGEPcKiiUK2zIREU5YgEt6diKjenekp7C2jF/ax36R5YmOSS4kjZnaRmW3lGxsHb5o8OT91jQeHXHUkkltDNeWavYQ3KtcrDcxXCsuGRFONu4CR42KkYJC8jvXfaLAXD6ZFJBMp8f3KaCS1iuNq7C8SsgVZtjABkJGdu9ezD16416wk0O6EE9usbQsEVNv6z4lTwxgqxfA5GRnJ7VO9I9YxXWmx3cjrGuz7VnYKEdfK+5iAB5vXgcigr/6Wt3tJ4LrxmiuJWeKKMP41xFc5n8NFHmyrtKjAEBQuCQK89KRbTR5I7+zFvA0YQRhxJLcyupXCxDKpI+2PagJwSc4xUn0nabtRupNxe3WONrXK7Si3e+e44Kg+aTaeecAD0qJ9omnC2S2u3mjN+t7CFlm8kYDblZFjL/ZwBWLEBs+UFmJGaCW0mTWILeJZILOcpEinFzKkjFVALMzQlM5GTgn6VD33t8tIJGiuba8inQ4dCkJ2t6gHxhkfI45GDUmupsXVLW9e/vRztQxJbxiQY3z+EmFiA5VSzSN90nuJ3R+kI4ZveZXee9MZjaeRj8BbeUSMHZGm7sFGQPU8khT5v6QmmhNyrcM2PgEagg/Ikvt4+hP0zUX051oBqjXerpFbe9RiK1LOpa3SNjmKUfFEX8TcWbaAQRwDgab1F0zBfReFdJvjyDjJUnBBxuHmAJC5wRnAqCtrmCziez1Lw1t1z4cswXwp4SSVSRmG0zLyrBuXwG5LHAcum9Ne/vLNeyP48Uhhhe3aW1KxId6SBlb7QyK6tnLKAQFwdxPxZ6ElvPew2MUkkXusKSR+MwMs8rS5YzSE7WWFlLEEnayYGQBX17HNStmsPBt+Ghdg6kklgWIjlGfuOiryOMhq67tbqK9khi2xx303irc7TL4ZjtoYzF4eNolPg71Zzt27uCQAQ59P1GWHV8al4UTz2yx23hFjExWRzJGXdVZpuYiBgAjsM1eqxb2i6xDq0tvZWa3Fz7tcK1xcwLuEcfKPt2jDueWBAxlfLnJAlbPq19K8Hx7n37SpZTEJ2BE9pJgMI5/Vxt3HBAYY9BgENUpUVpfVVpckC3uYJWIztSVGbGM8oDuHHzFStApSlApSlApSlApSlBU/aZ1uNLsTKAGmdvDiU8jeQTuYZB2qASceuBxnNZtb6He63Z+a9udzrllLWz2hkXDCN/AkLoMhSA8eQfQkZqxe17S01C8sNPUH3hnaVnBOIrYAiQlexZig2kjumMjJrsm0owtKtjbgNbobaSGLaGntpYg1vONxUM6SFgSSP7/kkDIQnTGtLdTadNcw3CiddswlRjbzTrC8UVyr4KlmG+PaxBJeM4O0MfLQ9Gg90t7nUNUuIXuEHhpG8dqzwrhUjYIhkl8u3ODjLfPk27pRI5dMjs8+BdWaQeNHInmilhZJBIUyAyM8ZdXB2kHP0qw32hh2aa2dYbmVURpwglbwlJO1Ax2gnJwSCM4JDYFBnmn9A6XPJdkQs9mYlb3iQzo0Ui7hJskkwXG0LJuG5Qcg8ECrH7GQW0eGVyzSzF2dmJJYoxhQ8/KKKNfyqH9pXR7DTwvvl9M7zwoI2lQm43yBTHtCqmQpLDPHkyfnVis9Tu7e3jSLS38ONFVUW5tyyqowByQCQB6E/nQW6lRmgdQxXkRkhLAqxV0dSkkTjukiHlGHyNSdBHzdO2zyGV7eBpSCpdokZypyCCxGSCCePrVD1n2ae6sZtNuY7UGQv7vchXtjLtYBkB/VsATjAOAOOBiprqr2kC0maGG0ubx41DSmBNywhgSokYZ2sVG7BHbBqodN6pYarHLeajGZphcJGInzi2hnmWGAINwVlycvJgHIbjgZCziw15+XudPiP7McUsi4+eX5z34rt0HoqRZUuNSuje3Ma4j3RpHHATjc0cajG/jG/vj5VWeh+s4YrxraMhdPnmeO0BmSUxzRLGZEXazBYXL5jG49vTcANA6j0p7m2eKK4ktnbGJYsbl55x6jP0IP1oO63tkjXbGqovyUBRz9BxXpmsmvOhtWhBKTyXg+6Fv7y1fjPJDSMhJ4+8MH5jkQN1fXltn3+DUIFHaQ6pdmMny+XfHHKoOCWyxUYVucjFBvGaVkWkWNxOgmtZb91xhvA1eG6X54HjRkB8Y4O3HY/Ou+WK+hJKzayiFcnfDp98cr8vDLFeD22849eBQXPqDpGC7Ku/iRzopCTwO0M0YPcK69xyfK2RyeKrerezCecFW1e/8ADwV27lGVbuHKBQ/5iuKHqmWJwJtWjj5AC3umS22d2doZjJEpI9SuBx8qmLTqC/kUNbHTL1QBu8C4kQnnB2+V1AznufTHNBy9LezSbT4nhtb0JFJL4hb3ZGm+FV2iRnMe3jIzGcZNdt37NY5Svj3FxPHlTKk3hP4+zOzewjDABiTgEDk8DNen+m1xG2LrTLxO3mgCXieuf1Z34yOPLnkZC12aZ7QLC4fZFdR+IfuPmF8jPGyQK2eM4x2+lBAar7DtMmJZI3t3xwYZGAB9GCtkA8egH8eah3stb0jzRS/pWyXJZH4nUeuCdznHpgv/AJRWsUoIHpHrS31GHxLdvMOHjbiSNvUMv/mODU9Wd+0nodipv9MzBqMILFosKZ07urjGHfHIz37HPGJn2b9brqdksvAnTyTIPuuB8QH7LDzD8xkkGgtdKUoFKUoFKUNBnnR0Bm17VblhjwvBto+QeAoZ8eoyURv+L1xVo13TZQ63Npg3Ea7WjY7VuIs5MRb7rg8o/wB0kg+Vmqs+zG32XusKSCf0gz8egk3OOPzx+RrQaCp3WlWWq8uHS5gyjbWaC4gznMb7TnawzgHKsDlc5zUTD7P76zbGmakwt8YEF0nvCxj0CPnIUYACgDHzNWzWOmorhlkJeK4QYSaFvDkVc5255DpnnY4ZfpXEZtQtwAY4r5c43IwtZsc8lGzE57dnj/D0AUHVTeRXyPq9+kKwEPav7mZLV3ZSHLsrDbIo3qFcg8gqfQycl1JdsptpdQvjnhkZtLtFHzMiqskvbPlL8HjHFWkdf2y4968WzYkAC6ieFSTjtLzEcbsHDnHNTllqMUy7oZElX9qNlcc8jkEigq3R3Sd1b3DTXU0TboRGVj8V3fDbkaaaRsytGu9FbaCQ5zjAFevtE6qezhiELKss0u0M7QoAijc53TOkYbGAATznt8rbmvG5so5ABIiOB23KGx+GRQZLZdRPbpeQSMXnvWWZLhWi2ZuF8IRGSNtsbhYJTGc4OPQ4DWrU+iI5buNdrw2sNoAhhIjRJEmDplcbW2Y3hWBXPJBqF1KGytLy/t9SiSKxvxE8T7NsZZI9kiblHkkDDxB2PJP4+2iaXA8a2VtrMc1nt2+AvuzTNEeDH4qEMqnOCdm7ngig5OqtOvrmCG3t7zTpXjnjeIqPBlZohuXCiRlUrtZjsHIHAXBBs+k9Y3MyiQ6fIsA3LIRLG0qyRsY5QsA+NVkVxkNuIXhSSAYTqDWrSCUx6Slml6V+0nSKI+7w+U87QDK7KAEiBJOBkYFcOi2U11IloLmXwEkeS5jUod0Upkkb3maMY8eeWTIijfCRhs5PNBqVrcrIiuhyjqGU4IyGGRweRx6GvWviGFUUKgCqoAAAAAAGAABwAB6V90FV1T2cWsknjQB7O54+2tW8Fjj0ZR5HB9crkj1rx8HVrVfK0GpIM8OPc5/XC7xuibHHJVc81cKUFS072mWrOIrrfY3B/urtfBz3+Fz5HGRwQeeKk77o+xuOZbW3cnnd4abu+chwNw5+RqQ1HS4riMx3EaSxnusih1z6HBHf61WZPZwkSkabc3FickhY3MsO4nOTBIWXH0UrQSKdFQouIZLqHv8ABdXBAyckKjuyLz8lqM1DoKWRdrXYnUY2i9tLa7xg5OSFjJz+Oe3NeQ1/UbEgahALu24zc2aneg9WmtjkkdyWj4AHb0q36fqEc8SywOskTjKspyCPof5UGev0LewZNo0UZBJAtZ57VTyNubeUTwH18vl/zV9RdcX9n5b+2aRBjMm0QNg47OGe2c+gHixk8eXPFaRXzJGGBDAFSMEEZBB7gj1FBEXV5PcWitZDwZZQMG4UqYQc5cx/eYei5wSRzjvSL6xTRtWspYiVs7uJbObPIDxKq28jHPxEBVJ9AHPrVt0mL3O691B/q0qNJbqf7koVEsCn9jDq6L6DxAPKoxwe1zRTc6RcBc+JEomTHcGI7jjnvs3j8/XsQuVKgOg9e99022uDyzxDf9ZEJST8t6tU/QKUpQKUoaDM+lb9Yup9UtwABNHBJnt50ijJA+ZPjO3/AAmtMrMNBs2kjvtQiBaVdTkmiAz9pFbAwlBkZDPEZ1HOAWXtyK0mzu1ljSSNg0cih1YdmVgCpH0IINB7UpSgYqEueibGQ7mtIN5++sao/bHxqA3bjv2qbpQQFx0ZE2Ck15EQcjZeXOOBjGxpGTb9NvpXiel7lQoh1O6ABziWO1myM5wT4Kv/AOLOPlVlpQRFportE8d+8V4jNkBoFQBcfCy7mV+ec4FQi+yqwE4YWlr4Gz4TGxfxNwIbf4m0pt427M59fSrlSgpdx7PUSZjZW+nRQyJiTxbRp2LZbhVEqKqYI4H/AGr2g6YvYlCW11Z20YydkGnbFye5wbk8/hVupQVuHRL/AB59QUn920jUfwLt/wBa+/0Le/7f/wDTRf8AerDSggY9Fu/v374I+5BAjA/MFlcfxU0bpmRhiS/vGGc8G3iI7+sUCE9+xJFT1KDwsrTw0CBnfH3pGLsfqSf/AOV70pQKotlqLWWp3drFbSypMqXcaRNbjbvzHOR4sqYUyKpwM8sx4yM3qqh1VEI9RsJvMFm8azkKsVOJozJHgggg74e64xnvwKCTm6tjjYieG5iA++YHkj9O8kQdV7j4iBUhpuswXALW80coHfw3V9v0bB8p4PB+RrhXRZ4z9hduUz8FwgnABI4VwUl7buXdjyPQYPBq2kNIytPZxTsvAlgk8Kde+ChbYU7L2myPTOKDt6icJLZyH0utnCgkiWKVNuT8I3lGOP2amZogylWGVYEEfMHgj+FUS9Y7oc3UjLHeW7mG6i2zIGkEI2OFUyJ4sqDcQ47+er9QZt7FQYI72wf47O8cD6xv8B7DOSjnOB3HArSaoXT0Yi6i1FEOBNb28rLgcuuU3DjPqSfmWP0q+0ClKUCuHXNR93tZpj/cwvJ2z8CFu3r2rurOva11Zb+6vYLMDeXJjjCKpkKh5UDFscKdu7AJBJxigsHs3sPB0mzX1Nujngg7pR4jZz67nOa/dDY2ty9m5HhMDLant5M/awD/AOEzKR+46j7pqwwxBVCqMKoAA+QHAH8K4Nd0VbmLbkpKp3RSr8UMgBCuvz74K9mBIPBNBJUqsWPV4hAj1TZazrx4jHZBMBx4kUp8oz/hsQ4+XYnobr2xyFjuY53IOEtz7y5xj7sW4+o70E/ULd9YWySNErtNOnxRQI87rnOA4jU+HzxlyoGRkio17W8vz9qXsbL1jVh7zOPTfIpxbr28qEv3BIzgWHS9JitohFbxrHGvZVGOfUn1Zj6sck+poIyLrSDeiTLNbPI21PeIniVj6ASY8PcTwFLbifTkZnq8bq0SVGjlVXjdSrKwyGU8EEeoqu6XI1hMlpMzSW8pItpXJYoQM+7Sse5xkxsTlgCDyoLBaKUpQKUpQKUqu6rfS3EzWto/hhMe8TrgtEG5WKLII8dhzkghFIJBLLQSOpdRW1ucTzxRseys4Dt/lT4m/IGmmdRW1ySLeeKVlGWVHVmQH9tAdyHPGCBzTR+n4LVcQRqpPxN3eQ+rSSHzOx+bE18a303BdAeKv2ifq5UOyWE8eaKQeZTkDjsccgjiglKVX9L1WWKUW16QXYnwJ8BVuFGTtYAAJcBRkqAAwBK8bgtgoFVb2mIw0yaWMfa2xS4jON2HgkWQEj5YU5+hNWmuXVLATwSwt8MsbIcjPDqVPHrwaCKSa+VFcG2ulPJEaPasUI48MvLIpbPPmKgj1Heu/SNciuVPhkh0wJI3GySInPlkQ8jscHscZBI5qudCa8Ro9s0iSSNEDBIIh4rIYWaIsVU7mGEU4UMx3A4r31LWNPlkVpnaGZVO2RlntJEQ8kM7KhVOMkP5eORQdvXD7bJ3AyY5IZBntujnidc49Nyip+qzP0nbXVswWaaQSRlRMtzK5GQo3IQ+34kUlQNpI5HevCPq9mg8FArapnwmiGSIpRkGaQDlLfAMoJ+JcAZYgUEP01erN1JqDKARHbRRBvntbEmDjsJAyHHqn8NFrOr61TTtV0racRS28lkzsACWGySLe2Mszy/hySc8mtFoFKUoMx686purm+XStIfw59pa4m5HhJtBADjJQ4YZYDOWQAg5qEl9mtrYajpMMW6a5luXmkldsErboJOwPlG7zAc5wck1z+xXUi2qXUsvxX8bzxEgZcLO4YccKQc+X6fhUrpGpyXHU0KXQVZrOykRtwCCSXcQZIB3IeN1cDPC7vrQa5SlKD8ZQRg8g15W1okYxGiouc4UBRn54HrwK9qUClKUCuLWNJS5haKXO1sYKnDIykFXQ/ddWAYH5gV20oIPp/VnLvbXRHvUIByMAXEROFnVR8OSCGX7rcdipM5UbrWhpcKuS0csZJimjwJImPBKkgjBHBUghhwQai7fqtoGEWpqIX7LOM+7zAfe3/3DfNJDxkYZqCzUrzguFdQyMGU9ipDA+nBHB5qP1Xqa3t2VJZB4rnCRIDJK57+WJAXIx3OMD1IoPjqfWTbwfZANcynw4EP35WB25/cXBdj6KrV0aHpAtoFiDFyMl3b4pJGJZ5G+rMSfpnHaozQ7CWaY3l5H4cmCkEJYP4ERxuZiOPGkIycEgKFXPxE2KgUpSg4Nb0dbmExuSpyGR1wHjkUhkkQnsysAf5HgmuXp3WHk8SG4AW6t2CyAAhXVsmOaPk+R1BOMnawdeduTM1Ea1oZlZZYH8G7jBCSY3AqcExypkCSMkA47g8gg0EvQ1Vv9Po4PLqSNZyD1cF4ZPrDOo2sORw21h+zXlP7SbeRWGnh7642nbHAjFc448SUgJGucZJOeeAe1BHdK6lLby6gotp5oBqMzBozGxUusTuvhs6sRuZj5d3fGOKtmm9SW9wxSKQeKvxRuGilXjPmicK68fNfnUL7LpfE02OckM91JLO+OweSVyyjk4C/D+XpVj1LSobhDHcRJLGfuyKHGfngjv9aCGtryVHO3TpEkkI3ustt4ROSS2fFDk+ZufCBJxnjkfVjGItUuFxj3mCKUfvPEWil/HCG2+Z83ywK6V6aVIvDtpZrf7TfuRxK3whdv26yAJtCgKBgbRjFRNzpXu17ZSmaWWSWSSB3lYElXgkmACqFjQb7dfKiLkkH05CJ9tIZLa0uYkEkttqEEiryS/wAWEUAZJZ9nH0qe6M6+t9RUiLdHcRqDLBICrxk/iBuXPG4fTOM4r09oMbfo6Z4xmSALcJ2+K3dZh6H/AA8fXNV7r/T0kt11fTmjN1aZkEkZDCeFMiWJyp8wChu+SNpHGTgNDpWY/wCv6w/3n/K3/wCNKCp6RocsElzbW39v0i5a5tFIObi1lAEkRI5bcmz0zlsA85XQ47e11iKO9s28K+iXEcw/WW7jkxSpnDL5mVlbIIdsYzmvn2h9MzF4tQ04D3617rz/AFmHktCQPiPfA78nHOCKZDqJeQ6voIBlIP6QsSw3E5yWCYzuzuO9eSeQCS6kNM0zqj7Rbe9UW94fhBP2dxg43W7n4s9/DOHHqMeY2Cqvo2tWOt2ZICyxnG+J8b4m9NwByrcEhgfwNBY3tmP6s3vtuO0U7iOdBx5Y58bZQPQSgH5yGgtFKiNG6pguWMakx3CjzwSjw5o+M8oe45+JcqfQmpegUpSgUpSgV+MoIwRkHuPnX7Sgrs/s9092ZjaQhnGG2L4YYHvuCkBs+ue9SGjdN21opFrBFCD32IFLdz5m7t39TUlSgUpSgUpSgUpSgV+V+0oMq6d1VreFrf36K3SG7ukA9zeRyBcTff8AFKbSTnGwEYx9TLRdXbSV/S9iPUe82zRNjtwfeYlYZ+QzXvpOvG2uL+EwTzlbwuDBHvG2WGGQBiWGGyzD0HAqT/0zO7HuGobf2vBTH4Y8Td/Kg47bquQ5KXWlXCDjK3DQ7mwO5BlCd8483pzXnq+oTSizaVLcIb+La0Nw1wDjf2JhTJyGzjtj+Hj1F15aRGI3ljckyOI032yMST6LubJ/BcnngGvlOiYr6RJZ7CGzhRtwULGLiY4wnivH+rjwTmMMxJxkgAghKX+om/drW0b7BW23U6kgAA+a3hYYzKRwzA4QH9ogDz9oDiHS5Le3VFaaJ4I0PkRVMbeI3HwqkKyP/wAIHrVgnnhtLcs2yG3hT0AVUUcAKoH4AADngAVmXtH1iRbJ5ZUK3t8rWtpbkZeKCRl8Usuf1siBN37JaNfQlg/njdSt+/8AR4h/xP5tSg2Osb9rOgS6dcrrGnHw2DBbhQPK244DuOxVjhWHzKkc8jZK5dU01LiGSGUbo5EKsOOxGPX19R9aDHrOza4kGpaIRbaiYhJPZScJcI3JdO29XbHIwN3co+au/Q/tOhviYZlNtfpxJBJ5TuHfw84J/wApAYfLHJoPQ9ssN6+jahvWSCR5LG4Q+HImdzHw3HZXUl9pypO8EHtU51f0ujk/pdD5ceFqlsuxowPhF1Go8uDgbwCuCOYzzQaJrPT1vdqouIw+w5RssjxnjmORSHQ8DlSKiGs760OYZDfW47xTbVuFAH91MAFl/CUAn9uqPB1pqWj4/SK/pDTj8F3CQzAMfKWbsSfkxHJ4c+uk9OdXWt9GHtJkk4yVzh07cOnde/4UH5onVtvdMUjYpOo88EqmKZP80bc4/eGR9amaj9X0GC6QLcxJIBypYeZD+1G480bfvKQfrUINFvrT+xzi6hAH2F2TvwPSO5UZHH+Ir/j60FrpVaXrMxqPfbS5tjg5Ij96jHPfxIN+Af3gv1A4zJ6R1JbXQza3EU2BkiN1YgfvKDlfzFBJUpSgUpSgUpSgUpSgUpX4zADJ4A/lQftKr1317Zo/hpMJ5ufsrYG5k475WMNtx82wBXwt9f3I+yhSyQg4e5ImlGRwRBG+0f8AFLkfsmg4k1WK01S894eOKOW3t5w7lUGV8WFwWJGWwkeMDt+VdKdSz3Zxp8BEJH9quA0cfOOYoSBJPgZ77FJHxYro03omBH8afN1d+s84V2B/3a4CQr6YQD6571YKCF0bpeOBzM7NPduMNPLgvjvsQABYo/3UAHAzk81IanqkVvE0s7rHGvdmOPwA9SSeAByTwMmo/WeqEhkEEatPeMu5II8Zxz5pHPlij4PmY+hwGPBrdzelJwJ/6/qvxR20IHhWfl4clsCMeYDxZTvbPkABxQfWua6kUPv+q5jgRla1tDjeZFyUkkHrOe4TO2McnzAkVT2d6bc6vqP6Wvl220ZIto8kqGHlGwH7q4JLcZf8CBC9JdN3Gu6nLNqj+Jb2rlCI2+yZ1OBFEQceHgbiV5Ixz5sjfYLdUUKihUUYCqAoA+QA4AoPvFftKUClKUGfe1roNryFbq0yuoWvnjKfE6qd2wEc7gcsn73HrkSHs165TU7PL4FzF5J0OB5sfGF/Ybn8ww9KuNZX170FcQXX6U0bIugczQjkTA43EL97P3l9e4ww5C13fRHhsZNNlNo55MWN9rLk5IkgyAueRujKnknmqH1J0hbPJ4l3FJpF2ORd22ZLRzyNxdQvhEk5O8Rk/tGrf0T7Vba/+yk/q16DtaCQ4O4EjEZIG88fDjcPl61dWUEYPINBkljruuaeMzRJqtkFys0DguV5IYEZZuO+Ub083qZ3SPbfpszBJHe2k7FZ0K7WGQQWGVHb1I/jxUvc9BRoxfT5HsJScnwMeE5/3lu32bfiArfXHFQfUvTEkw/9Yafb345zNat7tOACPuO3J2gcCU8jGMUF/trlJFDxsro3ZlIYH8CODUbq/SNndHdc20Mr8edkXfx28/xfzrJ9G6Wtbe5H6P1W406YkM1teRFN3IIQq5jWQduxbj1Per5q0mrBvIqFeQDbGJzj0LRXHh4OSfhmPA7D1DrToNY2Btry/gUdkW48ZPT7lwso+Z/M/THoNJ1FPgvoZMLjE9oOW9CWilTH8COTxVbl67vIj9sbeMccXVreWI+7k+MGniONwHDfPNSdh19PJytmk6+Yk2d7bXPkXALBWMZbnjAH8+KDuSXVkI3R2EwAOdslxbknnAUGOUD05J557V8/6Qaioy+mbjngRXkL/md6xgflmvuPrpcqJLPUIyfnaSS7fxMO8fwzRfaPZbipklVgSCHtrqPBHcEtEAD9KDlm68niB8fStQBz2hWG6GD25SXv39OK5/8AWl/7q1j/AOT/AP2VYtM6ptrh9kMm98E42OOBjnJUD1FStBULDrC+mXcmlTpkcePNDDzjIBU5cdx90+te5utWkwVgsbcEc+JNNcMpyecJEikHjjd+fpVozX7QVb9AahJ+v1Hw1I5W1to48ZHIEkplb8GwD/5fv+rm1fBuvGvGBzm5mklHp/d5EQ554T1NSF/1jZQ5E13bow+6ZU3H04TO4nPyFcR63V/7LbXdzngMkJiTOWH6ycxqRle6kjkUE7ZWEcKBIY0jQdlRQijgDsAB2AH5V0VV3n1KUFiLaxiAyS5a7kGMkkgGONOP3n9agLu/s5XKNNdavMO8MB3QjPfesey3CjtiVmI+poLLc9c2+8x2u+8mBwUtgJQh5/WS5EUXPHnYVGavqcyoJNSuEsIDwsFu3iTTH9jxioYsf2YUDfv1+2enajMgjAg0q1CgKkG2edR6qGwIYvxVWPyx3qb0jpO3t28RVMlxjBnmYzTMO2PEbJC/urhfpQV3S9HnnQpbxtpdk53Mf/bbgsDlmYkmAnjzNuk4+7VW9qmsi0jj0nSkxcXZHilc+Iwc4G6TOWkkOdzMSduc/FmtF616xh021aaYgtg+HHkBpX4GFBPIBIJI7Dmqh7KehZVkfU9SBN/cElVcFWhVsg5H3WYYAXHlUAcZIAW7oTpRdOsYrdcFgN0jDOHkbG8jPp6D6AVYKUoFKUoFKUoFKUoKd1v7LrTUvO4MN0MYnj4bjsHHZwOO/IwMEVVbXV9Y0YYvov0jYrx4sJ3SRKPVsgMeP28/561ulBX+luvLPUFzazBnxkxt5ZF/FDzj6jI+tWCqZ1J7J7G7kEoV7a4Bz4tswibPzIwVJz64z9ard8uv6YB4LpqlspPxITOFGOGwQzHvgguc9x2FBp99p0UybJ40ljP3ZFV1/wCVgRUEns/tY8+6+Nak/wCzzyxqO/8AdbjF6k8p61WNC9vVlKdl4klnNnBEgLoCf3lG4enxKo5rQdN1aG4TfbyxyofvRsrj+IPBoK/+gdRi/UagsoHZLq2RsjsN0kLRsSBznBJIqOvNKuTxc6Tp12Mlt0bopOB/hzQ43nn7+Oe/qb5SgzQ2FuSFl0a+gYHP9XYBE9RsaC4HHbhVwD/GvI6jZJIfEn1u2buFlN+wIOR5QVkyOO5/I1qFKDLZtZsyfLqmrIMdlinI/HzWjH+dfsWt2Sg7tT1aT5AxTj+G21Xv9f5VqNKDMILm3LbivUMm70Pv6Kc+vkKgflgV+R6VAx8mh3kxDbiLyaMrnnkeNcuGPJ4xWoYpQUiwsr9P7Hp+nWK9vM5dsE5+CGNV/Fd/f1NSK6LqEn6+/SMHGVtbZUx3zh5mlPPHO0YqzUoK23s+tHINysl0ynINzLLOM5zxGzeGPlwo4/Op+2tUjUJGqoi9lUBVH4AcCvuSQKCWICgZJPAAHck+gqk9Ue2LT7LK+L7xMM/ZwYkwRxhnztXnvzkfKgvFUTrL2s29ofBtv65fM21YYsvhjnG8qDznA2jLfQd6zm+6r1rXhssoWt7NmKsyEqrA5yJJzjcAMgqmM55ByBWlezn2WwaXHuOJbtl88pHC/NIhjKp9e7evoAER0Z7Prie5XUtacvdZ3QwH4LbnKnGSAR3Cj4TySW7adSlApSlApSlApSlApSlApSlApSlBFa10ta3akXVvFLn1ZQWH4P8AEv5Gs81P+j5b7/EsLme1kByM/aBeMYUgq6+vJY961ilBkCaP1NZEeDPDfRjGFkZSSOPiaTY3Yekh7n1qQj9omrwYF7o0jnIBa1YuORnhVEmf+bA/GtPpQZa39IK0QD3i1vYnPoY48d/QtIpP8K4rj+kjaBvs7a4ZfmxjQ/wDN/1rX8VGXHTFpIu2S1t3X5NDGw/gVoM8X+kbp+OYLzP+SE/z8ave2/pDaaxO5bmPHq0aHP4bZG/nVvn9nunOpU2Nrg/swRofnwyqCPyNcn+qvS/9ih/gf+9BBN7fdMx8U5+nhHn+dcLf0jdPxxDeZ/yQj/71Wv8A1V6X/sUP8D/3rotvZzpsYIWxtjn9qJJP4FgcflQZtd/0k17QWLMxHG+YDDenlVDuH5ivI9a9R3+BaWnuyMeH8LZkEerznaRweVA/jitn0/SoYF2W8UcKfsxosY/goArqoMST2LajekNq2oEjvsUtNjAAGM7UQ9+wP55OLv0/7HNNtMEQeM4+/cHxT/y4Cf8Ahz/KrtSg+Y4woAUAADAAGAAOwA9BX1SlApSlApSlApSlApSlApSlApSlApSlApSlApSlApSlApSlApSlApSlApSlApSlApSlApSlApSlApSlApSlApSlApSlApSlApSlApSlApSlApSlApSlApSlApSlApSlApSlApSlB//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AutoShape 29" descr="data:image/jpeg;base64,/9j/4AAQSkZJRgABAQAAAQABAAD/2wCEAAkGBxQHBhUUBxIWFhUWGR8YFxcYGR8gHhwiHCAbGxwiGh8gJTQjGxopIB4fJTEtMS4tLi4uICs0ODMsQystLy0BCgoKBQUFDgUFDisZExkrKysrKysrKysrKysrKysrKysrKysrKysrKysrKysrKysrKysrKysrKysrKysrKysrK//AABEIAOEA4QMBIgACEQEDEQH/xAAbAAEBAAMBAQEAAAAAAAAAAAAABgQFBwMCAf/EAEgQAAIBAwMCBAMFBAQJDQAAAAECAwAEEQUSIQYxEyJBUQcyYRQVI3GBFjNCYlJykbEkNUNTgqGis8EIJTRUVWNzkpOUstLw/8QAFAEBAAAAAAAAAAAAAAAAAAAAAP/EABQRAQAAAAAAAAAAAAAAAAAAAAD/2gAMAwEAAhEDEQA/AO40pSgUpSgVi6pqMWk2LTalIscacs7HAHoP1J4A9TWt6w6ni6T0Yz32Wydkca/NI5ztUe3Y8+gH6VO9PdHy6xdi968PiynzRWh5ht88YC5Ku+3GSRwfcgGg/LnrW91jH7E6a8iMARc3P4UeGwcqpw0iYIOQfQ4B719x6Xr18v8AhuoWlt5s5ggMhxg8fi4GM4+vHf0N5SglPuK9gtt13rUw2rl28C2VeB5jzGdq+vJOPep63ku9Z1Db0v1JDLtGWjaCBmwCMnyAEpzjIAx781UfELR5dd6YeLTdpfcjbGYqsgRgzIxHowGPb++tdrMsmsaGqW+nyxXOVEe5U2wMGHn8RWxsXG7y8sOMc4oMdNQ13SkzqNpaXi5Gfs0pRwPMTxIAGPbAA/tySNxpXXFpf6l9nnZre57eBcLsfJ7bSfK+fTaTnuKpawdV0eDWIduqQpKByNyglT7qe6tz3GDQZ1KkFmk6LuMahJJLYu3lmkYs9szHhZWPLW5JwHOSnZiRgiuByOKD9pSlApSlApSlApSlApSlApSlApSlApSlApSlArG1K+j0zT5Jr5tscal3b2CjJ4HJP07msmofUb0ddagtto7q1pBKrXku04Zo2V0hjPAbJXLEZwMe9B9dPaXJ1NqMeo9TxBDHk2UB/wAkjfxyj1nYY47LgcA9ralKBSlKBSlKBSlKD4miE8RWYAqwIIPYg8EH6VH6FeJ0fdPY6vMFhVDLaSyEKBECFaIse7RkjvyVYexredUdQR9OaX4twC7MwjiiX5pHbhUX6k/2AE1qrfpdta1CC76vCPLCCYrdQDFCW25JJGZZPKOSdo9FyNxDU2XVd/1ixPSFutvbdvtV2py3HeKNTzg+pJHvjtWdF0LLNMr6tq2oSMAARHL4KH38kY45J9c4wMnFWlKCZ/YqP/reof8AvZ//AL0k0e/0+Bvue/8AFbHlS9jVhnn+OEIyg/UN24FU1KCXsurGh1RLbqO3e3lc7UkGWt5GwWCpLgYchT5WAPGBnjNRXhfWceoWjRXyLJG4wyMMgj6g1zbqDSNQ0mTw3u76XTgpYvbmP7WhGGw0jDc8a7ScjzHdtO7ig6hSuf6Z0fBq1uJdMuNUt8kEObh1Zh3IKybvLnBOVH99bS7vL3pkeJqDC8tVH4jrHtnj7ZYqvklQckgBSBz5sUFZSvCwvE1CySWyYPG6hkYdiDyK96BSlKBSlKBSlKBSlKCU+JWqGw6b8K2LCa7dbSErwQ02V3Z9MLuP54HGcjc9OaJF05o0dvpowkYxk92Pqze7E8n/AIVo+s7Rb3qXSlnGQLl3/WOGSRf9pRVReI0lo4gOGKkKc4wSDjn05oMGHqK2n1EwxTAuDjsdpIJBVXxsZwQQVBJGDkcGtpXK9T1eO66GTSrO3ZL5kS3FqRzEyhSZS3I8Jcbw+Tnjsc46lEuyIBiSQAMnufqaD6pSlApStdrOuQaJGp1OUJvOEXBZmI5IRFBZj+QNBsaVr9H1qHWYi2nPu2/MrKyMue25HAZc44yOfStb1TqkgkSz0Rwt3OCVYruEUa48SVh2OPlUHu5HoGwGBpQ/aLria4mUGKxzb2zAggyOFa4btwy4WMYOPm9e1jWHpGmppGmpDZ52oO5OSSSSzMfVmYlifUkmsygUqXQTa11PcKbl44LYrEIo8BmdkSUu7YJ2hXCgDGSD7U0K4kt+sLm1knaaNIopl37S0RdpFKFgOchQwzyAaCopSlApStbrWsLpSoNpeWVtkUSlQznGTjcQAqgEk+gHqcAhsqVP3XUbadewJqts0aTyCJZA6squ3yB8cjceAcEZ74yKoKCQ05x0x1a1tK2Le8zJaryBG6ACWIZOAG4kUDHJcY7Zr6nuu9MfUenXOmki5g/Ht2UgESICR3BBDDKkHghiDWb0xrSdRaBDc2vyypux7Hsy/mGBH6UG0pSlApSlApSlApSlBI9ZXa2XUulNcHANy6D85IZY1/2mAquqb+IGhtrnThFh/wBIgdbi2P8A3sR3KO4HmGU5OBuz6V49N9d2usacGvJEtplB8a3mcK8ZX5shsHYO+cdu+OQAobm/jtbmJJ2w8zFIxg+YqrSHt28qk88cfUVk1FdO3S9X9UveImYLTfb2rn+JycTyoRwUICqpz2z2yRVrQKUpQKjhf/dHW1y+to4WRIxbTBHdQiqTJGSqkI3iBn5OX3KP4VFWNKCX0eZ9V6pkuRFJFbrAIkaVPDaVi5Zm2N5wigKFLBfmbhsgjH+HMZ1GxfUb1MTXjFlJIJSEHEMYxwq7QGI9WJJ9hS6t/iqX/wANv/ia+NCiWDRIFhGFWJFUD0AUACgzqUpQam+6dhvL4zAyRykbS8UjoWGMeYKdrnHYkEjAwRgVlaXpcWkwFbBAoY7mOSWY4A3OxJZ2wBySScVmUoFKUoFaXqDR5L24jn0uUR3ECuI967o2Emzcsi8Ng7F5UgjvzyDuqUEWNOvuoNZh/aWGGG3tpBOoilZzNIv7r0UqikljnuQox3q0pSgVCdGMdJ671KyLfhkpdwISOBLnxtozkL4hHGOP1Gbuo7XLZbH4j2NyCQ08ctow3YGArTocevmVhj1LL7chY0pSgUpSgUpSgUpSgVyz459N2tx0+1wYR9sZ44YXDYLFmA2kZw3kDehIx7A11OuffGpNnTVvM5wlveQzSd87RuQ4x65ce1BY9P6Qmg6LFb2Q8kSBBwBnHdjjjcxyx9yTWwpSg1fUWptpenhrVBJK7pFEhJALOwUbiASFUZZjj5VNZOo6hHpNgZdTkWONcbnbgDJCj8skgfrUz1BqCXfxBsLQEbo9924PbAjliTHHL7mJ/JSfbNdLEs8RWZQykYIIyCPYg9xQflvOt1bq9swZHAZWU5BBGQQfUEV6VK/D2P7FY3NtH8ltdyxR85wjbZlA9gol2+vy/oPvUeq2thdPaQCWCzyLhvE2yAqgkbw0K4cBWGcuvrjOOQ3uqKX0yUICSUYAD14PapHqbU1f4SNcWchT/B0kjcMVIYbCnIPzb8DHqeOc4q2jcSRgxnIIyD7g1yC70640Hq630uF42sru5FzEm07olhf7Q8YHACFgMcngE4yaDsNKUoFKUoFKUoFKUoFYcmqQRaisEs8QmYZWIuodhzyqZ3EcH09D7VmVz1+jpprSGCeKMlbpZ5LzxN0rbH3BjuTd4zKAh52rnjIG2g6FUt1pIBqmmKTyb0ED6CGcH+8VU1z/AKpm+8PitpdvEW/ASa5lAIC4ZdkZ+p3KR2yA31NB0ClKUClKUClKUClKUCsDXtIj17Rpbe+AKSrtOfT1BH1BAI+orPpQcysOuZuj4vs3XdtKBEAqXcKFonQDarOc5VyQB+bDhaz5vi7p8kipoxmupXOEiiicMT/phfzq+qD6huV6M6wF9PGfstyghuJFH7l1bMbsBzsbcwJ55xz2DBj6L8PPvOOa560815cNvzG5BtgAQkcTqe6g4J5B4Hmxk/unatd9E6tFa9WS/aLWdhHbXmPOrnslwPr6Nk9sk8nbfWtyl3bq9o6ujDKspBUj3BHBFT/xIthddC3e9ipSJpVZTghovxUIPodyCg9+jZTc6dLI5B33VxjHsk0ka/6kFfWpdLw6hcuztIglGJ4422pOACuJRjJ4OCQQSAASQAKx/hvB9n6Csgcc28bcfzKG/t55+tUlB+cKvsBXNLXWE1r40Rtpzs8KWcke4Btm9ZMyBCRhiAUyRn09q2urH9r+rpLF2YW1oiPchWIMry8xxtx+62Bi2D5twHoa8/iZZSabZWt9oEAeTT3LCMZA8J0KShVX6bT9ACfoQu6VrtB1uDqHTFn0mQPG3qO4I7hh3DD2rY0ClKUCsDV9Yh0aANqUgQMcKMEsx9kVQWc/QAms+ofpi7g07V7ga8oivXnk/FmGPGQsxh8B2JBjEYUbAcqVORnkht7LrayvdQSGOZlkkzsWWKWLfjGQpkRQzcjgHPNUNT/Vk9uxt4b0hpXuIXhjGN5MciOWUd9qqGLH+jkeoBoKBSlaPV+rbXRrmRNSk2eGqMx75MpcIigeZpD4bHAB4GaDP1rVI9F0qSe/JEcSlmwMnj0A9SewqL+GFg+o3dxq2pAh704gVlw0cCnCA+24BTxkEBWyc8Yn3HefEK/jl6qj+zWCHfHabvPL6q02Pl4OMZyCCMDOa6VFGIYgsQCqoAAAwABwAB6Cg+qUpQKUpQKUpQKUpQKUpQK87iBbqBkuVV0YFWVgCCDwQQeCDXpSg4DpWlahY3l7P0veSQ20F9PbtCieKI0Dbt6wnyso3DOBuAyRntW76m1/VLno94tSgtZY7oJFHeQSHwwZWVMPG34gYeYE4ABwMHBFXnQCgWN1gd767z/6zitH1vprWuvWK6Y+xLm/ilmjIG0tF+IzKcZVmCDIHBKg8ZYsF9a262lssdsoVEUKqjsAowAPoBXrSlBF9GxpF1xrAzmXxYC3f5DCDGOeOCXHHPv6VaVyjWLTUbH4p3R6Qlt908EM8kM/8QTdCMYG7C7TnBHzj6Y2MHWerafEPv8A0N2wMs9tIr9+BtjG4nnv5uBz6UHzrXw3msr9p/h9dmyd+Xh/yLHjBCgEJ/5WHPGOx9NH6Z1q5nA6p1ZfCz5ktkVWYYIx4gjVk7+nPsQcEZ1p8VNNluPDvZnt5R80c8boVOMkMSNqkdu/ftniqXS9ettXXOl3MMv9R1J7Z5AOQcUE9rfSk8DJN0neTpLGcmGeeWWKYeqt4jMUJ7Bh29vUbHROrYddsJTZeSeIESQS+V42APDgn5f5gcfXg4oa5/8AFrpWyvunLm71CAGeKFikgJU5xhN2Dh8HHfPsKCt6Z1I6z07b3Eq7WmiSRhggAsoJxnnGe30rK1DT4tTtjHqUSSoe6yKGHv2NeHT1j92aBbw8/hQxx89/IoXn68VsKDVaP03aaGxOkW0URPdkQAn6Z74+lbWtL1frDaHovi2+0sZYowHzg+JKiN2I5CsxH1FbqgVCQaDFqPxbuLi7UM1tbweGD2DSGXzf1gEwPbP5Yu6lekNSj1nXNQmtF4SZbbf/AEzCvOP5Qztj3Bz64AVVKUoFKUoFKUoFKUoFKUoFKUoFKUoI/wCG939ot79cY8LUbpM575fxM/T58fpXz8Q8293p0+5AIr2MMGOMiXMRI+q7s/kKltM8TSOptUkaSRbD7SRcRxcOjSLGzTbgN4QZIbaQVB3D5apdX+H9pqOgzDSBtmlUNHcmRpJAVKyRlZXLMELKucHsTjvmgtqVMdCdTff2m+HfELeQfh3URxlXXKluOCrEZBGRzjPFanrf4iRaZKbPQiZr+T8ONEAIR24HiMSADn05xjkAUGHaa3Nf/E+9+4bdJ/BiitmkaUIiEGWRtxwznzFlwqnlecd6qZ9Dn1P/ABxeOq5P4drmEEcYDvkyMR7qyA+o9K0/S/w6i0bR4xI7/awWka6RiH3yY3dyVdPKo2sCpxkjJNZ51+bp2NV6sTMedv2yIZjPfBmjHmgz7+ZAe7Cg3dno1vYwMlpBGqudzgIPOfd/6TfU5Na7UuitP1QN9tsbclvmYRqrHIx864bP6/3VvIZVniDQMGVhkMDkEHsQR3FfdBz9vhDYRA/db3VsSckwzsCRz5Tuzlefz4796m+tejPumSwhgvb+4W4u4onhnl8WLYDuYlAADjAPPGAe1dkqV1VTd/EWyR8bIoJ5wOfmzHCD9SFkIH9Yn2oKqlKUHOuvuo5k12OPRYjKliyXN6VPyqwZUXAOWO0tIRjsqmrKx6htb+zEtncwtGRncHXH1zk8Eeue1af4fhbiG7uEXDT3kxJxjIjbwU+uNqZ/rFu2cD4v/hlpeoai011ZqZGO5sPIoJ99isF59eOfXuaDD1rrU6rcfZOhCJ524e4XzQ24YHDs4BVn9QvIODntg03TOgxdNaJHbaYCEjHcnJYk5ZmPqSST7egwABWVpmnRaVZiLTYkijHZUAA578D1rKoFKUoFKUoFKUoFKUoFKUoFKUoFKUoIHpS4Zfirq8SnEeLeTbgY3GJAT+Z9a3dzZy9PSPLoieJBgF7RBhgRnc9uc7QxGMx4AYjIKkndPdPH7P8AGnUlmGDLBDKn1VFSNj9PMcYNdEoI+fR9P+IESXBU+JHmMsrNHNGcENFLjDKRuOVPv9edl0z0dZ9LxY0eBVPq58znPux5x9O1NY6eM90bjRJPs90QFMgUMsig5CyoeGGf4hhx6MOQfKw6la3mSHqmIW0zsERgd0Erc48KTHlY44R9r+wbvQUdK+JZVhTMzBR7k4H+utRJ1TbBf8FcznOMW6NNz2OfDBC4PBJIA4zjIoMS/wCljBMZelpRaSsQzhUDQy4OT4sXA3HsXXa/Pc19jqN9NYjqeDwFBAFwjeJCQfV2wGh5z8yhRx5zmvO71DUNRTbotstuPWW7IJx/JFExJP8AWZcY7Glv0s90h/ae8kut2fwwPBhwSfKY4z5xg487P2oPW460s477wbSU3E3P4VuplYYIU7tmVjwSASxUCpuwv7qX4rxNrESQpLZyrDFvDOoEkbMZCBjxDtBwCwA9SQSaB+j47JWPTEjWTnJxFzCScctAfwzwAMgK2P4hxUB1dcak/WVlDBFBPe22+5WSFmTdCfIyyo42oX27ch27+meQ7JWBr+ojSNDnnl7RRvJ6fwqTgZIyT2HNavS+t7PUIGMkvgOi7pIrgeFIg45ZX7jkDIyM8ZrQX+vDr+VLXptXa28RWurlkIjKI2WijLfOzkAHgjaT3BOA33w5tmteiLX7SSXdPGfOM7pmMzcAADlzxjjtVJX4ihEAQAAcAD0/Kv2gUpSgUpSgUpSgUpSgUpSgUpSgUpSgUpSg5Lq+vp0/8ci12rsstosPkUsQXdSvA55YBfzYVcXXUNwdw0zTLmRhjBdoYkOf5mfeAOc4Q9u3INRmoWUepfHJ4r9A8clhtZW7EE//AL8qp9NuG6PbwNalkktuWhu5ORGM48Kd/wCHHBWRsBs7eCo3B7ePq1234UNlbj3eSSYn8gqxjvjnPGOxzx6XXTMmrWRj168klR12yRIkSRtxg/wGQc8jD8ce3NGjB1BQ5B5BHrX7Qc4vfh5923ol0qGG9j5zb3zlinbAgkZWwDyMPkdjmq3SNegndYADbygYFtKAjgLx5ADtdAPVCy/Xg1uqxdQ06LUodt9Grj0yOR2OVPdWBAIIwQQCO1BlUqZi0S40LJ6fnMsfJ+zXLsw+gim5eP8A0hIPbbXxY9ZqjFepbaWxYAEtNgwEn0WdT4fB45Kk5GB6AN/ql+mladJNenbHEhdj9FGTj3P09ak/hnpjPBNqOo8z6gwlH8kWPwU9uF5/UA5xWD1dcHrLqKHTdNIe1XZPfSoysoXzNFGee7MgPvgqe2a6GihFAQYA4AHpQa/UtCtdWlDapawTMBgGWJHIHfALA4FbADA4r9pQKUpQKUpQKUpQKUpQKUpQKUpQKUpQKUpQKUpQc8tBn48TZ/7OH+9jroE0QniKzAFWBBB7EHgg/SuZaDI03/KAv9+SqWiqPYAi2bH6ksf7a6hQTNros3TeB08we1GSbR+655PgSdxzyEbIJJG5BjG10XWYtZt91oSGGN8bqVkjJzxIjeZTwfocZGRzWxqG6h1jS9dkWNLkyXGD4T2JZ504ydjwglR758vvQXNK5/Zavq+m2reLYtdRqQI2d44pyDxlkVnViPfKE9yBWZpc0XVdwoutQdpIyWe0jzb4wQPxoifGIBIBy2wk9uQKDZ6v1jbade+BCWuLk5/we3HiSDGPnxxGORyxA5z6GsDqXUZ7HQJrnWmWCCONt0EZ3SPkgIrSkARlidpCqcbsh+xqn0/T4tMthHp0SRIOyxqFHv2FRXUNwepPiDb2EX7m123dyR6sP3MbemMkOQe4wfTNB7/CTpT9l+lwbiMJPP8AiSjByvfYhySfKD/aTVvSlApSlApSlApSlApSlApSlApSlApSlApSlApSlApSlBxe9up7T4t6kbS4NtERbCecRLIYx4cZBIY7Y0OGUuQwXIJGMsOkW/TpntR94Xt1Nk7iyy+Fu9seBtwMex5qc6XGfjDq+f8AN2/+6St6LBuk42bRkeS2yWe1XLNHnubYE/LnkxduSUwRscMh+jrOaMC7g8YBt347vLz7kys2fbn0rb2lpHZQhbONI1AACooUADgYA4wBxXlpOqw6zZCXTJFkQ+o9D6hgeVYeoIBHqKzKBWr1Pp221Obfdwr4mMeKuUlA9AJFw4H61tKUERPp+o9NRvLa6hHcW8YLeFeDayKqnvcKCWPqSy+g55Jr0+FsUlzoT3uqKBNfSGc4x5UICxKD/RCKCPXnnnNenXNyNQu7bTo/M11IGmAJ8sMRWSTdjkB8CMZwDuP5VXIoRQEGAOAB6UH7SlKBSlKBSlKBSlKBSlKBSlKBSlKBSlKBSlKBSlKBSlKDmlgPsPx7uApfFxZq7DPl3KY0Bx7BUI9eWPvXS65t8RbddE6207VJNxVH+yyALnAkWUK3cYwXb0/4A1dprk97nwtPnQD/ADzRIT/VCu2f1x39ecB6X2gg3LTaM/2eduXZVBWXjAEydn7DkEOBwGAJzh2nVDWc/hdVxC1fICS7swS9xlZO0bEj5Hw3IxurMUX1yg8T7Nb/ANLbvnOPXaSIwG+pDAY7NnjwuelE1If8/TzXK5z4bMEj/LZEF3r6Yctkd80Htc9UQJKyWRa4lXjw4FLnPszDyR/m7KPrXhDDfavCftzrZIy/JDiSZT9ZWBjHHoEb6P619W3SqaWuOnpZLZc5Ma4aI++EkB2Z/kK888+sv1vrl/AY9OtvBN1ekpHNCzoUQfvHMZB2YUHGJCe+Pl5B8ONOhvurL69tFyiMLWCRixZggzKzM5JkZmKjccnC4zjiukVhaNpkejaVFBZDCRIEX9PU/U9z9TWbQKUpQKUpQKUpQKUpQKUpQKUpQKUpQKUpQKUpQKUpQKUpQaLrnQf2m6TuLZCA0ieQnsGUhkyRyBuAz9PetJ8KupTquifZtTyl5Z/gzRsfMdmFD/UHsT759xm4qU6r6Jj1u9W506VrW9TGy4j7kD+GRc4kT3z6DHbghV0qE/aPU9AQJr+nNdBRk3Fkd27zAAGEgMGxycHHtxnHiOur7VJDFoWjXKSENiS7BijXjgtx5uceUEE+9BU9VdS2/SmkmfWGITO1QoyzNgkKo9yAe5A9yKkPhxos+pa3LrHUAKSXKbIIM5EcR2lSSedxAHbHckjzYGVofw9MmrLedZ3Bu7leVT/IRnj92mOcADBwOeSM4IvaBSlKBSlKBSlKBSlKBSlKBSlKBSlKBSlKBSlKBSlKBSlKBSlKBSlKBSlKBSlKBSlKBSlKBSlKBSlKBSlKBSlKBSlKBSlKBSlKD//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5" descr="data:image/jpeg;base64,/9j/4AAQSkZJRgABAQAAAQABAAD/2wCEAAkGBxQTEBUUExQWFRUXGSAWFRgVFRwXHxoWHRsaHhggGB0aICggIR8mHBgdIjEiJSssLy8uHSA1OTMsPCgtLisBCgoKDQwMDg8MDisZFBkrKysrKysrKysrKysrKysrKysrKysrKysrKysrKysrKysrKysrKysrKysrKysrKysrK//AABEIALwBDAMBIgACEQEDEQH/xAAbAAEBAAMBAQEAAAAAAAAAAAAABgQFBwMCAf/EAEQQAAIBAwIDBQUFBAgEBwAAAAECAwAEEQUhBhIxEyJBUWEHFDJxgSNCUpGhFWJysSQzQ4KSwdHwFkRzohc0U5OjsvH/xAAUAQEAAAAAAAAAAAAAAAAAAAAA/8QAFBEBAAAAAAAAAAAAAAAAAAAAAP/aAAwDAQACEQMRAD8A7jSlKBSlKBSlKBSlKBSlKBSlKBSlKBSlKBSlKBSlKBSlKBSlKBSlKBSlKBSlKBSlKBSlKBSlKBSlKBSlKBSlKBSlKBSlKBSlKBSlSOo3WoXTulk0VtCrFDcTIZHdhs3Yx/Dyg5HMx3I2GN6DY8XcTR2MKuyPLJI4ihijGWklboB5DzP8zgHRW2ianefaXd21kp+G2s+XmTy7SZgct5gbVrNR9n9+JIbpNSNxc25LxrcxDsy7LhgAp7gI+ePMdarODuJhexuGQw3ELdncQMd439PNT1DeNBqZuHtStwXtNQa4wM9heojB/QSIFZT5eHnW/wCFtdF5biTkMbgmOaJviilX40b+YPiCD41uKkINXjF3OIezS7blE0E0nZc5TmVXQhG5spjvAbqEzjFBX0rSRcSRqCLlWtnXfllwQw33jZSQ/ToNxtkDIrV3PtN0yNsPcEb8pPYTYB8i3Jigr6ViaZqUNxGJIJUlQ9GjYMPlt4+lZdApSlApSlApSlApSlApSlApSlApSlApSlApSlBj397HDE0srhI0HM7McAAedREfFN/ftnTLdI7cf8zeh1En/SjXvEfvHb5V5a4P2rqnuP8Aydnyy3Y8JZzvHEfNR8R+RHUCuhooAAGwGwA8BQQh1PW7fvT2trdp4izkdJAPPEuzfIb716Se060NsHiEklwz9ilpy8s3bfhdT8IHi24+Z2q4rn3H+lJbXVtq0SgSRypFc7DDwSHsyx22deYYbyODsAKDIHDl/e4a/uzbxnf3axJT/wByY95j5gbeVbGz4N7A5try7j/deXt4z80lDbefKVPqKqKUEdpt9HJNKZnknnWVoxCiNyRhT3eVR3Nxhu0dupxkYxVNptuUUgkkE8yqxyUU47ucnODn88eFZdKBUffxRw67bSLhXureaKQfjMRieMkeYUuM+WBVhXF9R1y8u+IZVsIkka1jMEckp+yhZsdrI/KMliQUC58OhwRQdorXanodtcFTPBFKV+EyRqxGfIkVF3fBIYA6ne3d456RRc0aZ/dihGdsjvEjw6V5ycN3NmvvOlvcYXd7K6kLrKg3IiJJKPjpv/oQvdN0uKAERLyKTnlDEgfwgnA+mKyZkypGAcjowyD861nC3EEV9apcRZAOzK2zI4+JWHmD+ex8a21Bzm/4faJ3vtKUQXMZIubTpHPy7spUbByp5lcdcjpkmrPhrW47y1iuYvgkXOPFT0ZTjxBBH0rKECo7y5xzAc2dh3ebf8jj6CuVcB8Fw38EtzO85t5LmeSCBZWjj5GfZ+VMHmyCOuMUHXqVDycDNajtNMuJYZF37GaVpoZP3XVySuenOpyKrNJvu3hSTlKFh3kbqjjZ1b1VgQflQZlKUoFKUoFKUoFKUoFKUoFKUoFKxNW1KO2gknmYJHGpZifIeXmT0A8SRUPZ6bd6sO1u3ktbJt4rSI8kkieBuXG4BH3F8D4YyQptW4ysLYlZruFGHVecFh/dXLfpXhYcc2cx+zeUg9HNrOE/xmPlHzJrO0fhq0tQBb28UfqqDmPzY94/U1tqCG9kCBrKafbnuLqaWQ+Z7QqMemFq5qJ9mh7Jr+0OM2925X/pS4kT+Zq2oFaXiq27e1ntwpbnjwwGM8rZG2ep2P5eeM7qsKa1ftxKhGOQo6kkZ3BQggHp3v8AFQZNvOrqGU5U9D/vofSvLUb+OCNpJWCIoyzMcAAeZNaWfT75Wka3mtkDkNySQySYbGGwyyr1wPu9cnxqB4nvLia+srbWIkt7TtCS0TM8NzNt2SscZQA52brv6EBQWeu6nqP2tikNra57kt0rNJKPxIi7Bf4jv/LfWB1GLe5a0ljGS5jWSFlABOQDzhvl3fnVCigAADAGwA2wPSvqgj9P19J2BFw00mMiCzHdX0dyBv6uyD0FbDgzQltIZFRDGrytKFYhnHNjPaOM8xyDvk4GBk4rf4qL1HjlnmeDTLY3sqHErhxHDGfJpDszD8K+u+QRQWtKg00PWp8NPqMVqD1itbcPtnwkk7wOPHf616Sezrn/AK3U9Tf0F0EH5KlBncJxpHd6oqKEQXCyE9BzvbxNJ+veJ/erHveOueQxadbSX7rszowjgU7bGZu6TvnC5rAm9lEHKRFd3sZY5c9vzh+m0isMMNhsete8P7YslA5INRhUADs8Ws2M793eM4HgCCcUGs4pttfu7Z4Fjs4EkHKxSZi/Ieq8xGN+hIFZencSXNjCkVxpM0cEaqiPayLdAKBjLKuGA2yTvVRw1xPBeq3ZErIm00Mg5JIm8nU/I7jIODvW6oNRoXEVtexFraZXHRgpwyE/iU95T8xU5LbanZE+7qL9JGwBJKYyhOcs5cnYbfAd8/COp9+KuBxJJ73YuLW+XcSKMLL+7Oo2YHA3wT88YrO4G4ka8hdZ4+yuoH7K5iByFcdCv7rDcbnx3OMkMGO61xe89vp7j8CTyox+RZCtZfDfGKzym2uIntLxRkwSkHmX8UTjuyL13HkdqqK0vFHDkd5GoYmOWM88EyfHFIOhXzHmvQig3VK12gXMkluhmAEoykvKMDtEYo5XO/KWUkehFbGgUpSgUpSgUpSgUpSgguMI/e9XsbFsGFFa9nQ/f5DyxAjyDnodj9Kva5/rl0trxFbTzHliuLVrRXOyrKJBIAT4cw2Hr9avmcAEkgAbknbA9aD6pUJccaT3bmLSYRMAeV7uYFYE3IPJ4ynb7u24O4r7XgKSbfUNQubnrmONvdot/wByPc48yaDA1jUo7DX4pS6CK+j7GfvqOWaP+qdx1wVPJk+vlVzHrNuxws8JJ6ASqf8AOtPZez/TIl5VsoD6yRiU/VpMn9a9LrgXTZM81lb79SIlU/moBFBRA0rnNxPZaRIqw3xReZVayeRrnYkDMSjmlRsHbflOACN8jF9pfFvPpxjWK8gWZ1RpWt2TEHMDKR4ju7YYDIJ60FNrPH9nC5iRzc3HhBbKZXJ8jy91fXmIrVa1pOoarZPBcQ29mkgUgF2uJFIYMM8oRAdvM9TW84GXT/dh+zeyMS90mPrkD+0J73N497eqOgkpbHV1UCO6snwAO/ayLnA8SJmrz0jjNluBaajEtrcNvEwfmhnHj2TkDDZ+4d+nnVjWt4g0OG8gaCdAyMPqp8GQ+DDwNBEcT3cup6gdMt5GjtoVD38sezHPwxKfDI6/X8JButE0eG0hWC3jEca9FH6kk7knxJ3qN9lkAtHu9PkX+kRSds0u5NxFJukpJ8fukdAfrXQaBSlYk142WWOMuV6nIVQcZxk75wfAGgy6VqV16NS63BW3aMBm7R1ClWzysrnAIyrDwII6dM4Y4704tyi8gY+SOG/+uaDWcYW629/Y30Yw7zCznxgc8UwIXm8yrqpHzNWtc+4j4is7u4igF5bxi3cTlpJFw04DCBVBYcwVjztg/dVepOMXWeO5ZUSyijaG+uG7FJFw8QX+0mhkGzqF3A2YZGQMUFxecRWkUnZy3UEb9OR5kVs/InNTWl3cKcQXCRgMbq0inLoQRmJ5IznB8VZN/SszR/Zzp8EQRraKd+ry3CLK7sfiZiwPU+A2r0uuB7dT2lmBY3AUqstsoUY64kj+B1yBsRnbYigqK0Gvz3cj+72fJG3LzS3Eq86xg5CiNPvyHBOCQFAyeoBnbjiLUFjMFxbtFNzBBPbqZFlUg7wDGVkPTD7Lu2dsVR8H6bLDCxmHK8jc3ZhubsxgAAt95zjLN4k+maDSDgm9xk6zd8/mEjC/4On619cJa3dR30mnX7rLII+2t7hU5BNFnDBlGwdT4D19Cbeuc8USq2qaPMvxGadVI8YjH1+WMH+960HRqUpQKUpQKUpQKUpQaLivRYLqLsrhFeM7tzbcuPvA/dIyd65nwrw6+ovLCt1dto8L8qdpJlrhxsVVgARCuOn+fw1vtduX91ht0blN5PHaFgccqSE8/wCaqV+pqy0ywjghSGJQkcahEUeAH8z6+NB9WFlHDEkUSBI0AVFXYACsilKBXO9XvZtUvnsraWSG0t9ryeFuVnl8IY28Mfe+RB8M+3GmsvFbXly03ZLCGitUWQpzTdOd8EFu+cBOmFJOc7b3gHQBZafDDjvle0mPUtMwy5J8d9vkBQenD/B9lZAe726K3jIRzuc9cu2W/XFbzFftKCA430f3InVbJeSWLDXUabLcW4P2nMuw51BLBvTx2qw0/WYJm5I5FZ+zWUrnvCN/gJHrU7xDxbayGWwhkWe6lR4hEgLAMVKntWAKqoJ72dxg7ViPYpBJYJKyxXMBWO3dM4uYioSSMjrnGGIJIBCtnGcBeUrX61rUFpEZbmVIkG2WPU+SjqT6DJqTT2itP/5HTru6X7shUQRt/C8n+lB76qoj4hs3HWa1mib1EbLIv6k1a1BXei6lcTRXbC0hmiSRIoS0smBIAG5pUZQGwPiVTjPjitGvF2sQTR2t3HaQtIeSK4mDmORvAFojyhyPAhM+nSg6dq2pR28LzTMEjQczE+Xp5k9APE1AazxnfRWVvIsMK3F6/JbwkMHXmJ5Gcbg4UqWOwBI2rcWvBsk0yzalce8sh5ooEXs4EI6Epkl29WP0rA4klReItPM55U7CVYC2y+8McEA9OYrtjzK+dB9aP7L4e0941GRr+5b4mm/q1PkkfTG+MHI8gKtNP0uGBeWCGOIeUaKg/wC0CsusPUNUig5e2kEfOeVS2wJ8s9B9aD6vtOimUrNFHKp6iRA4/JhUPrXssg7QXGnObG6jy0ZTvR8xGDzRtkDK7d3A33B6V0BHBAIIIO4IOQR6V9UElwbxW8zvaXkYgvoRl0HwyJ0EkR8VPl4VW1Ie0TQXliS7tsC9tD2sBx8agHnibzVlyMeflk1u+GNaS9tIbmP4ZV5sdeVujKfkwI+lBtKUrznmVFLOwVQMszEAAeZJ2FB56ggaJwTyrg8xzju+O/ht41z/AIMA1DUXv+X+jWoNtZZGzMf66VfTHcHp6isfiHX/ANrTx2Nq7LZO/JdXSghZSAT2ELkYJblOT5eY2bpGn2McESRRIEjQBUVegA/318aDIpSlApSlApSlApSlBGe0rSjc2zRrtKAJbd+nLPGcqQcbeRPkxr84Q9oVtcoI55Ft7tQFmhmPZntAO9ycx3B3Iwc461W3dqsi4b6HyqU1nhKOU5mt4p8bBmQMQPr3h9KClk1i3VeZp4gvmZFA/PNS+q+0i2BMdmGvrjHdjthzrnwLyDuKuepyflWpg4C04NkWcefI8zf9pOP0qx0nQo4ouRUWJeoSJVQD1IUYzQcu4j4aEWiXEtyqSXkkizTycvMUDTxlkRjuEVRuBt18K7UDU1xHo/PbTQtuksbRlsbrzDAOPMHB+lfPs61s3NiqyH+kQE29wM7iWPukn+IANn19KCopSlBxrhW8js9US2lxHMtzcoeYcvaW84WWKTm6HvRcvXbNUntA173S8t5ljM8jQyQ20Y3HvMjwhNx0JQPv5Aj71V+s6BbXahbmCOYDpzoCR/Ceo+lQ2vcCCxT3zTXdHtg0ot5GM0TAA84UPko5XIDKfTbNBs+H+Bi0ou9UcXd0R3VYAwwDOeWFDtkfiPlnrkm4ArD0fUFuLeKdPhlRZFz5MAd/zrMoFaziTRo7y0lt5QCsikZIzytjusPVTgj5VsGmUHBIBxnGfCtFxpxJFZ2rsxzK4KQRLu8spGEVFG53I8NqD59nuoPPpVpLLu7RLzE7liNuY+pxn61n8Q6Bb3sJhuYxInUZ2Kt5qRuDv1FRfCeu/sy3tbLUAqDkCxXCtzRlyMmOU/cdSSAT3WAyCNwOio4IBByDuCPKghRwDcx7QaveongspWbA8AC2MCvbTOBpoJGuP2hcT3PKVRp+V4wDgkdn1AJUZ5WB269c21T/ABJxOsGIYV94u32it0O+fxSfgjHUscUGHwdqazyM6q0blMXUGCFiuVI5sZA3bmO46hQarK5NoqT6Tf4v5eePUh351JCxXg5u6CeilWAUnyGwAOLu01SWD7O7V2wcJPGhdXXw5wgJRvPI5fEHwAb6uQ8L8EwzXOoQGW4ga3uT2UltO0ZEMo7RUxuuAST08TXXQa5PwvxJMt1qF1DYzXUU90UV4GQjlhUICASCcg5z0/Kgov8Ag6/GyazcBfDngidserEZPzr9X2eLMwbULu4vgu6xyMI4sg5BMceAx+Z+Yr7bjacDJ0q9A9eyH83rxl4wv32t9JkJ85riFAvqcFj9KD642CItjYW6IjTXMZREUKEigdZZGUDYY5QP71W9R/CGhzGeS9vZEkumXs1SP+rgi68kedySdyx6/wA7CgUpSgUpSgUpSgUpSgUpSgYpX4Tjc1qrrViN1U8v4sZ+fTp9aDPvSORgfEY+tc21q1ms7oajaJzsBy3sI27aEfeUeMiAbeJH1B9n44E8hWyhnv2GxaIcsSnbYyvhQd+gr7Fvrc2CsFnajx7WV5m/+PC0FxoesQ3cCTwOHjcZBHgfEMPBh4g9K13GXEMtlEssdpLdAthxEd0GNjjBJGdvSo7S/Z3fpcvcrfRWckhzJHaQs0bt4sySvy5J9P5mt/PfazBt7ra3o8GimNsT/EkgYA/JjQZfBHElxfI8ktk9ogIEZlfLP15u6VUgDz8c/Ovr2ia2trp07E9+RDDCo3Z5nBVAo6k7528AajeIeKtbX4rRLKIDLzKrXhQef2e23U9019+zPS7e8mku5rmS/nt5AkbytlEBRXDxR9EySRv0KHGCKDoHCunG3sbaBviihRG/iCgH9a2UjYBNfVKDi+p6rdyXSRxydjPfM7MQoeS2s4towN8KXIZs/iPXpVBo3CttbP2iqZJvGeZjJIT4nmboT+7ivmO3jh1m8REX7SOOfmxupJZGQH8BKBwPNm9MVen6aXHMxIXwx1P50GtuLVJUKSIro2zK4DA/MGtHBwUIj/RLu6tV/wDTjl54weuyyA439avk0mMdcn5n/TFeF9pgClkyMbkZ8KCC1jhy97IkajeTlSGMSusBkQHvKroNmI6Z2zseuRuvZ5faWqGOz5YpScSpN3Zy+dxLz98nJPp5Vs4VYnpWj4p0fTX31BbdCdueVlif0w2Qx6dB5UFnrekw3UDw3CB43HeB2+RB6gjqCOlcmk1b3N+wtNeEiL3Uhe1N4y48A8YJIHQdBW2u9KinSz0+xnZrCZpJLqVZzKWWMJ9lz5PKGJ3G2w+eej6dpsMCBIY0jVRgBFC7fSg5nY2P7RVvetbaaMbyW9ui2p5enLKv9ZgnYgj/ACqrt9SgtrZbbT4wXUckMLK8QzuS7mQA8g3Zm3J9SwzSXlmsgGdmG6OAOZDjGVJBwcE/mR41q34aSRlNzJJchG50SXkCKw6HkjVVYjwLZx4UGmT2eRTntdRlkvpSeYB2ZIk9IolOAPmSTX3dezHTzvFE1tIAQsltK8TDPyOD9QasqUEFwZfTQXk9hdSdrJGFeGUgKZYH+FmA6srAqT/+m9qHtwLjiGV1HctLVYHbH9tI4kAB8cKoP1q4oFKUoFKUoFKUoFKUoFKUoNbrc+EC/iP6D/YrntpbSaxM8au6aZE3JKyEqbqQfEikHPZDbJ8f1FB7UrrsbC4lzjELKv8AGx5R+rj8qoOF9LW1sreBekcarsMZbHePzLZJ+dBm2NnHDGscSLGijCqgCgD0Ar3pSgUrF1DUYoE555Y4k6c0jhBnwGWIGawrbie0cgLcRnPwnOAfLBOx+lBt6h+IeByshvNMb3W8G7Ku0U+M92ZOm/4vPfruLilBNcKcYw3VuHkZYJgxjmhkcKySps4wTuPEHyI+Va/WfaJbqzQ2oe8nG3Z245wDuBzyDuKMjffI8q1baBaycRXMc0EUyzWkdye0QNyyLIYtsjbI3NX1lpkMKBIokjQdFRAoH0G1BF8IcN3GZbi5YG5uCGlYfCiqMJHGPEKCdx1PietXsaAAAdAMV9UoFYGqzYXl/F1+VZ9TPEd4YxLL1ESM2P4FJP8AKgmuafU7qS3t5Xt7K3bkuJozh5ZR1jib7qr95uufQ1S6RwBp9ueZLWNn688o7VifE80mSD8q8fZZZ9npNsSeZpV7d283lJc5/wAWPpVZQSOo8IwQSreWkIimiPM6wryiWM5Eisi7FuViVIGeYDqMiqxDtXlfQc8boGKllIDDqpI2I+R3qK/4hFrOBcfYS7iWPvFJxg8stoN+Zy2AYx3u9uMgEheUqLm9qFgux94z0A91mGT5DKjesJfa7ZSP2dtFd3UnXkgtyWx4khiNgaDoNSnGPFZgZbW1UT38o+yi8EXxkmI+FB13xn8yMC4vNYvMLDAmnRE7yzOs0vLj7ka91T/Ea3vC/C0FkrdnzPLIczTynnklbzdj/IbfzoPngzh33K3Ku5lmlczXEp+/M2OYjyXbAHpW/pSgUpSgUpSgUpSgUpSgUpSg0vGWhC9sprc9XQhD5P1XP94CsL2fcQe92ah8rcQYhuo2GGSZRhsjybGQf9DVPUlxDwcZLj3uznNpd4AZwvMkyjGFmTo2wwG6jbrgYCtpUOura1DgS2FvdDoXtbjs/ryzD9Aa+ZbzW7kFY7aDTwdjJLMLh1XzREHLzejbUGVx7xfbWQj7WVecMH7AE88i4YAAKCR3sHvYU8uM1I3HtWmucpb6fcmIgq8ghacjOxAReUZ36l9vI1d8McG29nlwDNcOeaW4m70jsevePwj90frVHQcyg49cMhMWpqi4DRy6dzFgAAcOrAjOM7561tpPaHzd2DTtQlkPwq1sYlz4c7ucKPXerelBI8FaFcJLPe3pX3q55R2aNzLDEg7iKfE75YjbPTxJrq/K/aBSlKBU/q0ALMrbhgc/I7GqCsDVbYsoIGSP5UEz7Jbw+4e6uftrN2t5B02BJjYDyKEYPoapLK+HayQNs6HmGfvRtupHmM5X5j5VC60kllc/tG3QyYUR3sS9ZIB99R4yR+vVcjarCFre/hiuYJAcd6GaPquccykHwOAGRh4eBAIDd18PEDjIBwcjIzg+Yr9TOBnGfHHTPpX1QKgvaNZpBNZX0QCXC3UcJYDBlilPK6Pj4ttxnpvjrV7ULxJILvWLK0U5W1zfT48GHdgX5lmJx5UF1SlKBSlKBSlKBSlKBSlKBSlKBSlKBSlKBSlKBSlKBSlKBSlKBSlKBSlKDxltVbcjfzFSV5wAqStPYXEtlM27dnhonbzkiPdPzGKs6UEMmt6vbkLc2CXS7/a2coB9MxSYOSPI4r7/APEVQMNp+pK/QJ7mWJPoQcH86tqUENca9qV2BHZ2clmG+K4vQoKD9yFSxZuuM7bb9a3XCXC6WSP3mlnmbtLid/ilffr5KMnCjYZ9Sa39KBSlKBSlKBSlKBSlKBSlKBSlKBSlKBSlKBSlKBSlKBSlKBSlKBSlKBSlKBSlKBSlKBSlKBSlKBSlKBSlKBSlK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ZoneTexte 15"/>
          <p:cNvSpPr txBox="1"/>
          <p:nvPr/>
        </p:nvSpPr>
        <p:spPr>
          <a:xfrm>
            <a:off x="776445" y="979813"/>
            <a:ext cx="3688324" cy="518127"/>
          </a:xfrm>
          <a:prstGeom prst="rect">
            <a:avLst/>
          </a:prstGeom>
          <a:noFill/>
        </p:spPr>
        <p:txBody>
          <a:bodyPr wrap="square" lIns="101636" tIns="50818" rIns="101636" bIns="50818" rtlCol="0">
            <a:spAutoFit/>
          </a:bodyPr>
          <a:lstStyle/>
          <a:p>
            <a:r>
              <a:rPr lang="fr-FR" sz="2700" dirty="0" smtClean="0">
                <a:latin typeface="Fineliner Script" pitchFamily="50" charset="0"/>
              </a:rPr>
              <a:t>Pour faire un p’tit repas anglais</a:t>
            </a:r>
            <a:endParaRPr lang="fr-FR" sz="2700" dirty="0">
              <a:latin typeface="Fineliner Script" pitchFamily="50" charset="0"/>
            </a:endParaRPr>
          </a:p>
        </p:txBody>
      </p:sp>
      <p:sp>
        <p:nvSpPr>
          <p:cNvPr id="17" name="Étoile à 7 branches 16"/>
          <p:cNvSpPr/>
          <p:nvPr/>
        </p:nvSpPr>
        <p:spPr>
          <a:xfrm>
            <a:off x="216297" y="972022"/>
            <a:ext cx="560148" cy="518127"/>
          </a:xfrm>
          <a:prstGeom prst="star7">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292745" y="1049064"/>
            <a:ext cx="407252" cy="379627"/>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800" dirty="0" smtClean="0">
                <a:effectLst>
                  <a:outerShdw blurRad="38100" dist="38100" dir="2700000" algn="tl">
                    <a:srgbClr val="000000">
                      <a:alpha val="43137"/>
                    </a:srgbClr>
                  </a:outerShdw>
                </a:effectLst>
                <a:latin typeface="Chinacat" panose="00000400000000000000" pitchFamily="2" charset="0"/>
              </a:rPr>
              <a:t>4</a:t>
            </a:r>
            <a:endParaRPr lang="fr-FR" sz="1600" dirty="0">
              <a:effectLst>
                <a:outerShdw blurRad="38100" dist="38100" dir="2700000" algn="tl">
                  <a:srgbClr val="000000">
                    <a:alpha val="43137"/>
                  </a:srgbClr>
                </a:outerShdw>
              </a:effectLst>
              <a:latin typeface="Chinacat" panose="00000400000000000000" pitchFamily="2" charset="0"/>
            </a:endParaRPr>
          </a:p>
        </p:txBody>
      </p:sp>
      <p:sp>
        <p:nvSpPr>
          <p:cNvPr id="20" name="Étoile à 7 branches 19"/>
          <p:cNvSpPr/>
          <p:nvPr/>
        </p:nvSpPr>
        <p:spPr>
          <a:xfrm>
            <a:off x="6307772" y="321265"/>
            <a:ext cx="864096" cy="678322"/>
          </a:xfrm>
          <a:prstGeom prst="star7">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6398334" y="422181"/>
            <a:ext cx="658723" cy="533516"/>
          </a:xfrm>
          <a:prstGeom prst="rect">
            <a:avLst/>
          </a:prstGeom>
          <a:noFill/>
        </p:spPr>
        <p:txBody>
          <a:bodyPr wrap="square" lIns="101636" tIns="50818" rIns="101636" bIns="50818" rtlCol="0">
            <a:spAutoFit/>
          </a:bodyPr>
          <a:lstStyle/>
          <a:p>
            <a:pPr algn="ctr"/>
            <a:r>
              <a:rPr lang="fr-FR" sz="1400" dirty="0" smtClean="0">
                <a:latin typeface="Chinacat" panose="00000400000000000000" pitchFamily="2" charset="0"/>
              </a:rPr>
              <a:t>Cycle 3</a:t>
            </a:r>
            <a:endParaRPr lang="fr-FR" sz="1400" dirty="0">
              <a:latin typeface="Chinacat" panose="00000400000000000000" pitchFamily="2" charset="0"/>
            </a:endParaRPr>
          </a:p>
        </p:txBody>
      </p:sp>
      <p:pic>
        <p:nvPicPr>
          <p:cNvPr id="22" name="Imag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7057" y="9129129"/>
            <a:ext cx="305320" cy="1215625"/>
          </a:xfrm>
          <a:prstGeom prst="rect">
            <a:avLst/>
          </a:prstGeom>
        </p:spPr>
      </p:pic>
    </p:spTree>
    <p:extLst>
      <p:ext uri="{BB962C8B-B14F-4D97-AF65-F5344CB8AC3E}">
        <p14:creationId xmlns:p14="http://schemas.microsoft.com/office/powerpoint/2010/main" val="36712278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4363</TotalTime>
  <Words>647</Words>
  <Application>Microsoft Office PowerPoint</Application>
  <PresentationFormat>Personnalisé</PresentationFormat>
  <Paragraphs>124</Paragraphs>
  <Slides>4</Slides>
  <Notes>1</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Thème Office</vt:lpstr>
      <vt:lpstr>Présentation PowerPoint</vt:lpstr>
      <vt:lpstr>Présentation PowerPoint</vt:lpstr>
      <vt:lpstr>Présentation PowerPoint</vt:lpstr>
      <vt:lpstr>Présentation PowerPoint</vt:lpstr>
    </vt:vector>
  </TitlesOfParts>
  <Company>Ecole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dc:creator>
  <cp:lastModifiedBy>Sandrine</cp:lastModifiedBy>
  <cp:revision>184</cp:revision>
  <cp:lastPrinted>2013-09-26T11:43:32Z</cp:lastPrinted>
  <dcterms:created xsi:type="dcterms:W3CDTF">2013-09-22T07:50:11Z</dcterms:created>
  <dcterms:modified xsi:type="dcterms:W3CDTF">2014-03-07T14:43:57Z</dcterms:modified>
</cp:coreProperties>
</file>