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3F36-42A7-4E70-A6B3-602EC11BEC7F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6C79-8FDB-4F0A-A59D-107B56C1B36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496" y="56818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91880" y="44624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96" y="1519624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91880" y="1507430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496" y="3009146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491880" y="2996952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496" y="4471952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91880" y="4459758"/>
            <a:ext cx="34563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</a:t>
            </a:r>
            <a:r>
              <a:rPr lang="fr-FR" sz="1000" dirty="0" smtClean="0">
                <a:latin typeface="AR ESSENCE" pitchFamily="2" charset="0"/>
              </a:rPr>
              <a:t>sais que l’Empire Romain d’Occident disparait en 476</a:t>
            </a:r>
          </a:p>
          <a:p>
            <a:r>
              <a:rPr lang="fr-FR" sz="1000" dirty="0" smtClean="0">
                <a:latin typeface="AR ESSENCE" pitchFamily="2" charset="0"/>
              </a:rPr>
              <a:t>2- Tu sais qu’Attila est le roi des Huns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les Huns sont un peuple nomade venu d’Asie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les peuples germaniques (les « Barbares ») ont été repoussés en Gaule par les </a:t>
            </a:r>
          </a:p>
          <a:p>
            <a:r>
              <a:rPr lang="fr-FR" sz="1000" dirty="0" smtClean="0">
                <a:latin typeface="AR ESSENCE" pitchFamily="2" charset="0"/>
              </a:rPr>
              <a:t>Huns</a:t>
            </a:r>
          </a:p>
          <a:p>
            <a:r>
              <a:rPr lang="fr-FR" sz="1000" dirty="0" smtClean="0">
                <a:latin typeface="AR ESSENCE" pitchFamily="2" charset="0"/>
              </a:rPr>
              <a:t>5- Tu sais nommer quelques peuples Barbares ( les Francs, les Vandales, les Ostrogoths…</a:t>
            </a:r>
            <a:endParaRPr lang="fr-FR" sz="1000" dirty="0">
              <a:latin typeface="AR ESSENCE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496" y="568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496" y="7768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496" y="14969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96" y="22170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496" y="293713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496" y="36572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496" y="43772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5496" y="50973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496" y="58174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699792" y="568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699792" y="7768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99792" y="14969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699792" y="22170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699792" y="293713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99792" y="36572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99792" y="43772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699792" y="50973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699792" y="58174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364088" y="568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364088" y="7768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364088" y="14969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364088" y="22170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364088" y="293713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364088" y="365721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364088" y="437729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5364088" y="509737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364088" y="5817458"/>
            <a:ext cx="26642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qui est Clovis. </a:t>
            </a:r>
          </a:p>
          <a:p>
            <a:r>
              <a:rPr lang="fr-FR" sz="1000" dirty="0">
                <a:latin typeface="AR ESSENCE" pitchFamily="2" charset="0"/>
              </a:rPr>
              <a:t>2- Tu sais en quelle année Clovis se fait baptiser.</a:t>
            </a:r>
          </a:p>
          <a:p>
            <a:r>
              <a:rPr lang="fr-FR" sz="1000" dirty="0">
                <a:latin typeface="AR ESSENCE" pitchFamily="2" charset="0"/>
              </a:rPr>
              <a:t>3- Tu sais ce qui l’aide à étendre son royaume.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496" y="56818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496" y="1251337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5496" y="2420888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496" y="3615407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496" y="4797152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51920" y="44624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51920" y="1239143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51920" y="2408694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851920" y="3603213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851920" y="4784958"/>
            <a:ext cx="38164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ce qu’est un maire du palais </a:t>
            </a:r>
            <a:endParaRPr lang="fr-FR" sz="1000" dirty="0">
              <a:latin typeface="AR ESSENCE" pitchFamily="2" charset="0"/>
            </a:endParaRPr>
          </a:p>
          <a:p>
            <a:r>
              <a:rPr lang="fr-FR" sz="1000" dirty="0" smtClean="0">
                <a:latin typeface="AR ESSENCE" pitchFamily="2" charset="0"/>
              </a:rPr>
              <a:t>2- Tu sais qui est Charle</a:t>
            </a:r>
            <a:r>
              <a:rPr lang="fr-FR" sz="1000" dirty="0" smtClean="0">
                <a:latin typeface="AR ESSENCE" pitchFamily="2" charset="0"/>
              </a:rPr>
              <a:t>s Martel</a:t>
            </a:r>
          </a:p>
          <a:p>
            <a:r>
              <a:rPr lang="fr-FR" sz="1000" dirty="0" smtClean="0">
                <a:latin typeface="AR ESSENCE" pitchFamily="2" charset="0"/>
              </a:rPr>
              <a:t>3- Tu sais que Charlemagne </a:t>
            </a:r>
            <a:r>
              <a:rPr lang="fr-FR" sz="1000" dirty="0" smtClean="0">
                <a:latin typeface="AR ESSENCE" pitchFamily="2" charset="0"/>
              </a:rPr>
              <a:t>devient empereur le 25 décembre 800</a:t>
            </a:r>
            <a:r>
              <a:rPr lang="fr-FR" sz="1000" dirty="0">
                <a:latin typeface="AR ESSENCE" pitchFamily="2" charset="0"/>
              </a:rPr>
              <a:t> </a:t>
            </a:r>
            <a:r>
              <a:rPr lang="fr-FR" sz="1000" dirty="0" smtClean="0">
                <a:latin typeface="AR ESSENCE" pitchFamily="2" charset="0"/>
              </a:rPr>
              <a:t>à Rome</a:t>
            </a:r>
          </a:p>
          <a:p>
            <a:r>
              <a:rPr lang="fr-FR" sz="1000" dirty="0" smtClean="0">
                <a:latin typeface="AR ESSENCE" pitchFamily="2" charset="0"/>
              </a:rPr>
              <a:t>4- Tu sais que Charlemagne a agrandi son royaume grâce aux conquêtes armées et à la gestion administrative de son empire.</a:t>
            </a:r>
          </a:p>
          <a:p>
            <a:r>
              <a:rPr lang="fr-FR" sz="1000" dirty="0" smtClean="0">
                <a:latin typeface="AR ESSENCE" pitchFamily="2" charset="0"/>
              </a:rPr>
              <a:t>5- Tu sais ce que sont des Comtes et des Missi Dominici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496" y="56818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496" y="1052736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5496" y="2060848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496" y="3056766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496" y="4077072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96" y="5072990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51920" y="44624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51920" y="1040542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851920" y="2048654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851920" y="3044572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851920" y="4064878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51920" y="5060796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  <p:sp>
        <p:nvSpPr>
          <p:cNvPr id="14" name="ZoneTexte 13"/>
          <p:cNvSpPr txBox="1"/>
          <p:nvPr/>
        </p:nvSpPr>
        <p:spPr>
          <a:xfrm rot="16200000">
            <a:off x="6267964" y="1445004"/>
            <a:ext cx="38164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u="dbl" dirty="0" smtClean="0">
                <a:latin typeface="AR ESSENCE" pitchFamily="2" charset="0"/>
              </a:rPr>
              <a:t>Tu sais ta leçon si </a:t>
            </a:r>
          </a:p>
          <a:p>
            <a:r>
              <a:rPr lang="fr-FR" sz="1000" dirty="0">
                <a:latin typeface="AR ESSENCE" pitchFamily="2" charset="0"/>
              </a:rPr>
              <a:t>1- Tu sais </a:t>
            </a:r>
            <a:r>
              <a:rPr lang="fr-FR" sz="1000" dirty="0" smtClean="0">
                <a:latin typeface="AR ESSENCE" pitchFamily="2" charset="0"/>
              </a:rPr>
              <a:t>qu’en 843, l’Empire de Charlemagne a été partagé en 3 lors du Traité de Verdun</a:t>
            </a:r>
          </a:p>
          <a:p>
            <a:r>
              <a:rPr lang="fr-FR" sz="1000" dirty="0" smtClean="0">
                <a:latin typeface="AR ESSENCE" pitchFamily="2" charset="0"/>
              </a:rPr>
              <a:t>2- Tu sais que des invasions menées par les Vikings et d’autres peuples ont mis fin à la dynastie des Carolingiens</a:t>
            </a:r>
          </a:p>
          <a:p>
            <a:r>
              <a:rPr lang="fr-FR" sz="1000" dirty="0" smtClean="0">
                <a:latin typeface="AR ESSENCE" pitchFamily="2" charset="0"/>
              </a:rPr>
              <a:t>3- Tu sais que la dynastie des Carolingiens disparait au Xème siècle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2707</Words>
  <Application>Microsoft Office PowerPoint</Application>
  <PresentationFormat>Affichage à l'écran (4:3)</PresentationFormat>
  <Paragraphs>276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39</cp:revision>
  <dcterms:created xsi:type="dcterms:W3CDTF">2019-07-24T14:34:10Z</dcterms:created>
  <dcterms:modified xsi:type="dcterms:W3CDTF">2019-07-24T15:15:26Z</dcterms:modified>
</cp:coreProperties>
</file>