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338334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280169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7451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182316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146462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DB4AD2-1418-4465-8EA4-5F56ECB555A2}" type="datetimeFigureOut">
              <a:rPr lang="fr-FR" smtClean="0"/>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332455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DB4AD2-1418-4465-8EA4-5F56ECB555A2}" type="datetimeFigureOut">
              <a:rPr lang="fr-FR" smtClean="0"/>
              <a:t>20/12/2019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320840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EDB4AD2-1418-4465-8EA4-5F56ECB555A2}" type="datetimeFigureOut">
              <a:rPr lang="fr-FR" smtClean="0"/>
              <a:t>20/12/2019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81814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DB4AD2-1418-4465-8EA4-5F56ECB555A2}" type="datetimeFigureOut">
              <a:rPr lang="fr-FR" smtClean="0"/>
              <a:t>20/12/2019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18931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EDB4AD2-1418-4465-8EA4-5F56ECB555A2}" type="datetimeFigureOut">
              <a:rPr lang="fr-FR" smtClean="0"/>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55945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EDB4AD2-1418-4465-8EA4-5F56ECB555A2}" type="datetimeFigureOut">
              <a:rPr lang="fr-FR" smtClean="0"/>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3305CF-817D-453B-95A4-F879BABD7E1B}" type="slidenum">
              <a:rPr lang="fr-FR" smtClean="0"/>
              <a:t>‹N°›</a:t>
            </a:fld>
            <a:endParaRPr lang="fr-FR"/>
          </a:p>
        </p:txBody>
      </p:sp>
    </p:spTree>
    <p:extLst>
      <p:ext uri="{BB962C8B-B14F-4D97-AF65-F5344CB8AC3E}">
        <p14:creationId xmlns:p14="http://schemas.microsoft.com/office/powerpoint/2010/main" val="116978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B4AD2-1418-4465-8EA4-5F56ECB555A2}" type="datetimeFigureOut">
              <a:rPr lang="fr-FR" smtClean="0"/>
              <a:t>20/12/2019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305CF-817D-453B-95A4-F879BABD7E1B}" type="slidenum">
              <a:rPr lang="fr-FR" smtClean="0"/>
              <a:t>‹N°›</a:t>
            </a:fld>
            <a:endParaRPr lang="fr-FR"/>
          </a:p>
        </p:txBody>
      </p:sp>
    </p:spTree>
    <p:extLst>
      <p:ext uri="{BB962C8B-B14F-4D97-AF65-F5344CB8AC3E}">
        <p14:creationId xmlns:p14="http://schemas.microsoft.com/office/powerpoint/2010/main" val="92282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214438"/>
            <a:ext cx="9144000" cy="2387600"/>
          </a:xfrm>
        </p:spPr>
        <p:txBody>
          <a:bodyPr>
            <a:normAutofit/>
          </a:bodyPr>
          <a:lstStyle/>
          <a:p>
            <a:r>
              <a:rPr lang="fr-FR" sz="9600" dirty="0" smtClean="0">
                <a:solidFill>
                  <a:schemeClr val="accent1">
                    <a:lumMod val="75000"/>
                  </a:schemeClr>
                </a:solidFill>
                <a:latin typeface="French Script MT" panose="03020402040607040605" pitchFamily="66" charset="0"/>
              </a:rPr>
              <a:t>Chemins d’école</a:t>
            </a:r>
            <a:endParaRPr lang="fr-FR" sz="9600" dirty="0">
              <a:solidFill>
                <a:schemeClr val="accent1">
                  <a:lumMod val="75000"/>
                </a:schemeClr>
              </a:solidFill>
              <a:latin typeface="French Script MT" panose="03020402040607040605" pitchFamily="66" charset="0"/>
            </a:endParaRP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84" y="3667919"/>
            <a:ext cx="7572375" cy="1524000"/>
          </a:xfrm>
          <a:prstGeom prst="rect">
            <a:avLst/>
          </a:prstGeom>
        </p:spPr>
      </p:pic>
    </p:spTree>
    <p:extLst>
      <p:ext uri="{BB962C8B-B14F-4D97-AF65-F5344CB8AC3E}">
        <p14:creationId xmlns:p14="http://schemas.microsoft.com/office/powerpoint/2010/main" val="315540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28687"/>
            <a:ext cx="7524750" cy="5000625"/>
          </a:xfrm>
          <a:prstGeom prst="rect">
            <a:avLst/>
          </a:prstGeom>
        </p:spPr>
      </p:pic>
    </p:spTree>
    <p:extLst>
      <p:ext uri="{BB962C8B-B14F-4D97-AF65-F5344CB8AC3E}">
        <p14:creationId xmlns:p14="http://schemas.microsoft.com/office/powerpoint/2010/main" val="59280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00112"/>
            <a:ext cx="7524750" cy="5057775"/>
          </a:xfrm>
          <a:prstGeom prst="rect">
            <a:avLst/>
          </a:prstGeom>
        </p:spPr>
      </p:pic>
    </p:spTree>
    <p:extLst>
      <p:ext uri="{BB962C8B-B14F-4D97-AF65-F5344CB8AC3E}">
        <p14:creationId xmlns:p14="http://schemas.microsoft.com/office/powerpoint/2010/main" val="91638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28687"/>
            <a:ext cx="7524750" cy="5000625"/>
          </a:xfrm>
          <a:prstGeom prst="rect">
            <a:avLst/>
          </a:prstGeom>
        </p:spPr>
      </p:pic>
    </p:spTree>
    <p:extLst>
      <p:ext uri="{BB962C8B-B14F-4D97-AF65-F5344CB8AC3E}">
        <p14:creationId xmlns:p14="http://schemas.microsoft.com/office/powerpoint/2010/main" val="215385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28687"/>
            <a:ext cx="7524750" cy="5000625"/>
          </a:xfrm>
          <a:prstGeom prst="rect">
            <a:avLst/>
          </a:prstGeom>
        </p:spPr>
      </p:pic>
    </p:spTree>
    <p:extLst>
      <p:ext uri="{BB962C8B-B14F-4D97-AF65-F5344CB8AC3E}">
        <p14:creationId xmlns:p14="http://schemas.microsoft.com/office/powerpoint/2010/main" val="283019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Rizal – Philippines</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marL="0" indent="0">
              <a:buNone/>
            </a:pPr>
            <a:endParaRPr lang="fr-FR" dirty="0"/>
          </a:p>
          <a:p>
            <a:r>
              <a:rPr lang="fr-FR" dirty="0"/>
              <a:t>Un jeune garçon transporte la bouée qui lui servira à passer les rivières pour se rendre à l’école avec ses camarades. Une heure de marche à travers la province pour pouvoir suivre les cours</a:t>
            </a:r>
            <a:r>
              <a:rPr lang="fr-FR" dirty="0" smtClean="0"/>
              <a:t>…</a:t>
            </a:r>
          </a:p>
          <a:p>
            <a:endParaRPr lang="fr-FR" dirty="0"/>
          </a:p>
          <a:p>
            <a:r>
              <a:rPr lang="fr-FR" dirty="0"/>
              <a:t>Lorsque le temps est trop mauvais et que la rivière est trop forte, les enfants doivent soit louper les cours ou bien rester chez de la famille qui habite du bon coté de l’école.</a:t>
            </a:r>
          </a:p>
          <a:p>
            <a:endParaRPr lang="fr-FR" dirty="0"/>
          </a:p>
        </p:txBody>
      </p:sp>
    </p:spTree>
    <p:extLst>
      <p:ext uri="{BB962C8B-B14F-4D97-AF65-F5344CB8AC3E}">
        <p14:creationId xmlns:p14="http://schemas.microsoft.com/office/powerpoint/2010/main" val="276643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862012"/>
            <a:ext cx="7524750" cy="5133975"/>
          </a:xfrm>
          <a:prstGeom prst="rect">
            <a:avLst/>
          </a:prstGeom>
        </p:spPr>
      </p:pic>
    </p:spTree>
    <p:extLst>
      <p:ext uri="{BB962C8B-B14F-4D97-AF65-F5344CB8AC3E}">
        <p14:creationId xmlns:p14="http://schemas.microsoft.com/office/powerpoint/2010/main" val="181331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14400"/>
            <a:ext cx="7524750" cy="5029200"/>
          </a:xfrm>
          <a:prstGeom prst="rect">
            <a:avLst/>
          </a:prstGeom>
        </p:spPr>
      </p:pic>
    </p:spTree>
    <p:extLst>
      <p:ext uri="{BB962C8B-B14F-4D97-AF65-F5344CB8AC3E}">
        <p14:creationId xmlns:p14="http://schemas.microsoft.com/office/powerpoint/2010/main" val="272421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862012"/>
            <a:ext cx="7524750" cy="5133975"/>
          </a:xfrm>
          <a:prstGeom prst="rect">
            <a:avLst/>
          </a:prstGeom>
        </p:spPr>
      </p:pic>
    </p:spTree>
    <p:extLst>
      <p:ext uri="{BB962C8B-B14F-4D97-AF65-F5344CB8AC3E}">
        <p14:creationId xmlns:p14="http://schemas.microsoft.com/office/powerpoint/2010/main" val="262657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795337"/>
            <a:ext cx="7524750" cy="5267325"/>
          </a:xfrm>
          <a:prstGeom prst="rect">
            <a:avLst/>
          </a:prstGeom>
        </p:spPr>
      </p:pic>
    </p:spTree>
    <p:extLst>
      <p:ext uri="{BB962C8B-B14F-4D97-AF65-F5344CB8AC3E}">
        <p14:creationId xmlns:p14="http://schemas.microsoft.com/office/powerpoint/2010/main" val="22022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t>Genguan</a:t>
            </a:r>
            <a:r>
              <a:rPr lang="fr-FR" b="1" dirty="0" smtClean="0"/>
              <a:t> - Chine</a:t>
            </a:r>
            <a:endParaRPr lang="fr-FR" b="1" dirty="0"/>
          </a:p>
        </p:txBody>
      </p:sp>
      <p:sp>
        <p:nvSpPr>
          <p:cNvPr id="3" name="Espace réservé du contenu 2"/>
          <p:cNvSpPr>
            <a:spLocks noGrp="1"/>
          </p:cNvSpPr>
          <p:nvPr>
            <p:ph idx="1"/>
          </p:nvPr>
        </p:nvSpPr>
        <p:spPr/>
        <p:txBody>
          <a:bodyPr/>
          <a:lstStyle/>
          <a:p>
            <a:pPr marL="0" indent="0">
              <a:buNone/>
            </a:pPr>
            <a:endParaRPr lang="fr-FR" dirty="0"/>
          </a:p>
          <a:p>
            <a:r>
              <a:rPr lang="fr-FR" dirty="0"/>
              <a:t>Sur un chemin taillé à même la roche qui fait moins de 50cm de large à certains endroits, les enfants du village de </a:t>
            </a:r>
            <a:r>
              <a:rPr lang="fr-FR" dirty="0" err="1"/>
              <a:t>Genguan</a:t>
            </a:r>
            <a:r>
              <a:rPr lang="fr-FR" dirty="0"/>
              <a:t> font le voyage quotidien en compagnie de leur professeur</a:t>
            </a:r>
            <a:r>
              <a:rPr lang="fr-FR" dirty="0" smtClean="0"/>
              <a:t>.</a:t>
            </a:r>
          </a:p>
          <a:p>
            <a:endParaRPr lang="fr-FR" dirty="0" smtClean="0"/>
          </a:p>
          <a:p>
            <a:r>
              <a:rPr lang="fr-FR" dirty="0" smtClean="0"/>
              <a:t>L’autre </a:t>
            </a:r>
            <a:r>
              <a:rPr lang="fr-FR" dirty="0"/>
              <a:t>route, plus sûre elle, prend 2h pour rallier l’école.</a:t>
            </a:r>
          </a:p>
          <a:p>
            <a:endParaRPr lang="fr-FR" dirty="0"/>
          </a:p>
        </p:txBody>
      </p:sp>
    </p:spTree>
    <p:extLst>
      <p:ext uri="{BB962C8B-B14F-4D97-AF65-F5344CB8AC3E}">
        <p14:creationId xmlns:p14="http://schemas.microsoft.com/office/powerpoint/2010/main" val="275673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Zhang </a:t>
            </a:r>
            <a:r>
              <a:rPr lang="fr-FR" b="1" dirty="0" err="1" smtClean="0"/>
              <a:t>Jiawan</a:t>
            </a:r>
            <a:r>
              <a:rPr lang="fr-FR" b="1" dirty="0" smtClean="0"/>
              <a:t> – Chine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Pour </a:t>
            </a:r>
            <a:r>
              <a:rPr lang="fr-FR" dirty="0"/>
              <a:t>descendre les escarpements rocheux, ces enfants doivent suivre un chemin constitué d’échelles qui ont été installées à même la roche. Un périple qui les mène sur les chemins de l’école située dans la vallée</a:t>
            </a:r>
            <a:r>
              <a:rPr lang="fr-FR" dirty="0" smtClean="0"/>
              <a:t>.</a:t>
            </a:r>
          </a:p>
          <a:p>
            <a:endParaRPr lang="fr-FR" dirty="0"/>
          </a:p>
          <a:p>
            <a:r>
              <a:rPr lang="fr-FR" dirty="0"/>
              <a:t>Plus de 100 personnes vivent encore dans les hauteurs et celles-ci sont entourées d’escarpements à l’exception d’une route qui met… 4h à rallier le village.</a:t>
            </a:r>
          </a:p>
          <a:p>
            <a:endParaRPr lang="fr-FR" dirty="0"/>
          </a:p>
        </p:txBody>
      </p:sp>
    </p:spTree>
    <p:extLst>
      <p:ext uri="{BB962C8B-B14F-4D97-AF65-F5344CB8AC3E}">
        <p14:creationId xmlns:p14="http://schemas.microsoft.com/office/powerpoint/2010/main" val="50598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373606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15451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Sichuan – Chine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Un </a:t>
            </a:r>
            <a:r>
              <a:rPr lang="fr-FR" dirty="0"/>
              <a:t>pont à moitié écroulé sur la route de l’école à </a:t>
            </a:r>
            <a:r>
              <a:rPr lang="fr-FR" dirty="0" err="1"/>
              <a:t>Dujiangyan</a:t>
            </a:r>
            <a:r>
              <a:rPr lang="fr-FR" dirty="0"/>
              <a:t>. Le passage est déjà dangereux à la belle saison… </a:t>
            </a:r>
            <a:r>
              <a:rPr lang="fr-FR" dirty="0" smtClean="0"/>
              <a:t>voilà ce que cela </a:t>
            </a:r>
            <a:r>
              <a:rPr lang="fr-FR" dirty="0"/>
              <a:t>donne avec la neige.</a:t>
            </a:r>
          </a:p>
          <a:p>
            <a:endParaRPr lang="fr-FR" dirty="0"/>
          </a:p>
        </p:txBody>
      </p:sp>
    </p:spTree>
    <p:extLst>
      <p:ext uri="{BB962C8B-B14F-4D97-AF65-F5344CB8AC3E}">
        <p14:creationId xmlns:p14="http://schemas.microsoft.com/office/powerpoint/2010/main" val="109535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1490662"/>
            <a:ext cx="6191250" cy="3876675"/>
          </a:xfrm>
          <a:prstGeom prst="rect">
            <a:avLst/>
          </a:prstGeom>
        </p:spPr>
      </p:pic>
    </p:spTree>
    <p:extLst>
      <p:ext uri="{BB962C8B-B14F-4D97-AF65-F5344CB8AC3E}">
        <p14:creationId xmlns:p14="http://schemas.microsoft.com/office/powerpoint/2010/main" val="144581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err="1" smtClean="0"/>
              <a:t>Zanskar</a:t>
            </a:r>
            <a:r>
              <a:rPr lang="fr-FR" b="1" dirty="0" smtClean="0"/>
              <a:t> </a:t>
            </a:r>
            <a:r>
              <a:rPr lang="fr-FR" b="1" dirty="0"/>
              <a:t>– </a:t>
            </a:r>
            <a:r>
              <a:rPr lang="fr-FR" b="1" dirty="0" smtClean="0"/>
              <a:t>Inde</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Passage </a:t>
            </a:r>
            <a:r>
              <a:rPr lang="fr-FR" dirty="0"/>
              <a:t>du </a:t>
            </a:r>
            <a:r>
              <a:rPr lang="fr-FR" dirty="0" err="1"/>
              <a:t>Zanskar</a:t>
            </a:r>
            <a:r>
              <a:rPr lang="fr-FR" dirty="0"/>
              <a:t> gelé pour se rendre à l’école dans les hauteurs de l’Himalaya</a:t>
            </a:r>
            <a:r>
              <a:rPr lang="fr-FR" dirty="0" smtClean="0"/>
              <a:t>…</a:t>
            </a:r>
            <a:endParaRPr lang="fr-FR" dirty="0"/>
          </a:p>
          <a:p>
            <a:endParaRPr lang="fr-FR" dirty="0"/>
          </a:p>
        </p:txBody>
      </p:sp>
    </p:spTree>
    <p:extLst>
      <p:ext uri="{BB962C8B-B14F-4D97-AF65-F5344CB8AC3E}">
        <p14:creationId xmlns:p14="http://schemas.microsoft.com/office/powerpoint/2010/main" val="178677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1362075"/>
            <a:ext cx="6191250" cy="4133850"/>
          </a:xfrm>
          <a:prstGeom prst="rect">
            <a:avLst/>
          </a:prstGeom>
        </p:spPr>
      </p:pic>
    </p:spTree>
    <p:extLst>
      <p:ext uri="{BB962C8B-B14F-4D97-AF65-F5344CB8AC3E}">
        <p14:creationId xmlns:p14="http://schemas.microsoft.com/office/powerpoint/2010/main" val="426050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err="1"/>
              <a:t>Suro</a:t>
            </a:r>
            <a:r>
              <a:rPr lang="fr-FR" b="1" dirty="0"/>
              <a:t> Village – </a:t>
            </a:r>
            <a:r>
              <a:rPr lang="fr-FR" b="1" dirty="0" smtClean="0"/>
              <a:t>Indonésie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L’aqueduc </a:t>
            </a:r>
            <a:r>
              <a:rPr lang="fr-FR" dirty="0"/>
              <a:t>n’a pas été construit pour pouvoir accueillir des personnes mais… il est emprunté par les enfants et les personnes qui se déplacent entre deux villages comme un raccourci.</a:t>
            </a:r>
          </a:p>
          <a:p>
            <a:endParaRPr lang="fr-FR" dirty="0" smtClean="0"/>
          </a:p>
          <a:p>
            <a:r>
              <a:rPr lang="fr-FR" dirty="0" smtClean="0"/>
              <a:t>Une rambarde </a:t>
            </a:r>
            <a:r>
              <a:rPr lang="fr-FR" dirty="0"/>
              <a:t>et des planches ont été ajoutées pour la « sécurité » et pour pouvoir y circuler à vélo </a:t>
            </a:r>
            <a:r>
              <a:rPr lang="fr-FR" dirty="0" smtClean="0"/>
              <a:t>. </a:t>
            </a:r>
            <a:endParaRPr lang="fr-FR" dirty="0"/>
          </a:p>
        </p:txBody>
      </p:sp>
    </p:spTree>
    <p:extLst>
      <p:ext uri="{BB962C8B-B14F-4D97-AF65-F5344CB8AC3E}">
        <p14:creationId xmlns:p14="http://schemas.microsoft.com/office/powerpoint/2010/main" val="403809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866775"/>
            <a:ext cx="7524750" cy="5124450"/>
          </a:xfrm>
          <a:prstGeom prst="rect">
            <a:avLst/>
          </a:prstGeom>
        </p:spPr>
      </p:pic>
    </p:spTree>
    <p:extLst>
      <p:ext uri="{BB962C8B-B14F-4D97-AF65-F5344CB8AC3E}">
        <p14:creationId xmlns:p14="http://schemas.microsoft.com/office/powerpoint/2010/main" val="274206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147328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206441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862" y="757237"/>
            <a:ext cx="9058275" cy="5343525"/>
          </a:xfrm>
          <a:prstGeom prst="rect">
            <a:avLst/>
          </a:prstGeom>
        </p:spPr>
      </p:pic>
    </p:spTree>
    <p:extLst>
      <p:ext uri="{BB962C8B-B14F-4D97-AF65-F5344CB8AC3E}">
        <p14:creationId xmlns:p14="http://schemas.microsoft.com/office/powerpoint/2010/main" val="2169691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err="1"/>
              <a:t>Sanghiang</a:t>
            </a:r>
            <a:r>
              <a:rPr lang="fr-FR" b="1" dirty="0"/>
              <a:t> </a:t>
            </a:r>
            <a:r>
              <a:rPr lang="fr-FR" b="1" dirty="0" err="1"/>
              <a:t>Tanjung</a:t>
            </a:r>
            <a:r>
              <a:rPr lang="fr-FR" b="1" dirty="0"/>
              <a:t> – </a:t>
            </a:r>
            <a:r>
              <a:rPr lang="fr-FR" b="1" dirty="0" smtClean="0"/>
              <a:t>Indonésie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Un </a:t>
            </a:r>
            <a:r>
              <a:rPr lang="fr-FR" dirty="0"/>
              <a:t>autre passage de rivière particulièrement dangereux pour ces enfants qui n’habitent pas du bon </a:t>
            </a:r>
            <a:r>
              <a:rPr lang="fr-FR" dirty="0" smtClean="0"/>
              <a:t>côté </a:t>
            </a:r>
            <a:r>
              <a:rPr lang="fr-FR" dirty="0"/>
              <a:t>de la rivière dans le village de </a:t>
            </a:r>
            <a:r>
              <a:rPr lang="fr-FR" dirty="0" err="1"/>
              <a:t>Sanghiang</a:t>
            </a:r>
            <a:r>
              <a:rPr lang="fr-FR" dirty="0"/>
              <a:t> </a:t>
            </a:r>
            <a:r>
              <a:rPr lang="fr-FR" dirty="0" err="1"/>
              <a:t>Tanjung</a:t>
            </a:r>
            <a:r>
              <a:rPr lang="fr-FR" dirty="0"/>
              <a:t>.</a:t>
            </a:r>
          </a:p>
          <a:p>
            <a:endParaRPr lang="fr-FR" dirty="0" smtClean="0"/>
          </a:p>
          <a:p>
            <a:r>
              <a:rPr lang="fr-FR" dirty="0" smtClean="0"/>
              <a:t>Heureusement</a:t>
            </a:r>
            <a:r>
              <a:rPr lang="fr-FR" dirty="0"/>
              <a:t>, ce </a:t>
            </a:r>
            <a:r>
              <a:rPr lang="fr-FR" dirty="0" smtClean="0"/>
              <a:t>pont </a:t>
            </a:r>
            <a:r>
              <a:rPr lang="fr-FR" dirty="0"/>
              <a:t>a été reconstruit il y a peu </a:t>
            </a:r>
            <a:r>
              <a:rPr lang="fr-FR" dirty="0" smtClean="0"/>
              <a:t>grâce </a:t>
            </a:r>
            <a:r>
              <a:rPr lang="fr-FR" dirty="0"/>
              <a:t>à des associations et PT Krakatau </a:t>
            </a:r>
            <a:r>
              <a:rPr lang="fr-FR" dirty="0" err="1"/>
              <a:t>Steel</a:t>
            </a:r>
            <a:r>
              <a:rPr lang="fr-FR" dirty="0"/>
              <a:t>, le plus grand producteur d’acier Indonésien.</a:t>
            </a:r>
          </a:p>
          <a:p>
            <a:endParaRPr lang="fr-FR" dirty="0"/>
          </a:p>
        </p:txBody>
      </p:sp>
    </p:spTree>
    <p:extLst>
      <p:ext uri="{BB962C8B-B14F-4D97-AF65-F5344CB8AC3E}">
        <p14:creationId xmlns:p14="http://schemas.microsoft.com/office/powerpoint/2010/main" val="127996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852487"/>
            <a:ext cx="7524750" cy="5153025"/>
          </a:xfrm>
          <a:prstGeom prst="rect">
            <a:avLst/>
          </a:prstGeom>
        </p:spPr>
      </p:pic>
    </p:spTree>
    <p:extLst>
      <p:ext uri="{BB962C8B-B14F-4D97-AF65-F5344CB8AC3E}">
        <p14:creationId xmlns:p14="http://schemas.microsoft.com/office/powerpoint/2010/main" val="429456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519112"/>
            <a:ext cx="7524750" cy="5819775"/>
          </a:xfrm>
          <a:prstGeom prst="rect">
            <a:avLst/>
          </a:prstGeom>
        </p:spPr>
      </p:pic>
    </p:spTree>
    <p:extLst>
      <p:ext uri="{BB962C8B-B14F-4D97-AF65-F5344CB8AC3E}">
        <p14:creationId xmlns:p14="http://schemas.microsoft.com/office/powerpoint/2010/main" val="303812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919162"/>
            <a:ext cx="7524750" cy="5019675"/>
          </a:xfrm>
          <a:prstGeom prst="rect">
            <a:avLst/>
          </a:prstGeom>
        </p:spPr>
      </p:pic>
    </p:spTree>
    <p:extLst>
      <p:ext uri="{BB962C8B-B14F-4D97-AF65-F5344CB8AC3E}">
        <p14:creationId xmlns:p14="http://schemas.microsoft.com/office/powerpoint/2010/main" val="3070140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Sumatra – Indonésie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b="1" dirty="0" smtClean="0"/>
          </a:p>
          <a:p>
            <a:endParaRPr lang="fr-FR" b="1" dirty="0"/>
          </a:p>
          <a:p>
            <a:r>
              <a:rPr lang="fr-FR" dirty="0" smtClean="0"/>
              <a:t>Passage </a:t>
            </a:r>
            <a:r>
              <a:rPr lang="fr-FR" dirty="0"/>
              <a:t>d’une rivière d’eau vive à 10m de hauteur sur des cordes tendues pour ces enfants qui se rendent à l’école.</a:t>
            </a:r>
          </a:p>
          <a:p>
            <a:endParaRPr lang="fr-FR" dirty="0" smtClean="0"/>
          </a:p>
          <a:p>
            <a:r>
              <a:rPr lang="fr-FR" dirty="0" smtClean="0"/>
              <a:t>Le </a:t>
            </a:r>
            <a:r>
              <a:rPr lang="fr-FR" dirty="0"/>
              <a:t>pont a été détruit il y a 2 ans lors de pluies torrentielles et n’a toujours pas été reconstruit.</a:t>
            </a:r>
          </a:p>
        </p:txBody>
      </p:sp>
    </p:spTree>
    <p:extLst>
      <p:ext uri="{BB962C8B-B14F-4D97-AF65-F5344CB8AC3E}">
        <p14:creationId xmlns:p14="http://schemas.microsoft.com/office/powerpoint/2010/main" val="3645193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1214313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1076325"/>
            <a:ext cx="7524750" cy="4705350"/>
          </a:xfrm>
          <a:prstGeom prst="rect">
            <a:avLst/>
          </a:prstGeom>
        </p:spPr>
      </p:pic>
    </p:spTree>
    <p:extLst>
      <p:ext uri="{BB962C8B-B14F-4D97-AF65-F5344CB8AC3E}">
        <p14:creationId xmlns:p14="http://schemas.microsoft.com/office/powerpoint/2010/main" val="192025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166812"/>
            <a:ext cx="9067800" cy="4524375"/>
          </a:xfrm>
          <a:prstGeom prst="rect">
            <a:avLst/>
          </a:prstGeom>
        </p:spPr>
      </p:pic>
    </p:spTree>
    <p:extLst>
      <p:ext uri="{BB962C8B-B14F-4D97-AF65-F5344CB8AC3E}">
        <p14:creationId xmlns:p14="http://schemas.microsoft.com/office/powerpoint/2010/main" val="298794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862" y="204787"/>
            <a:ext cx="9058275" cy="6448425"/>
          </a:xfrm>
          <a:prstGeom prst="rect">
            <a:avLst/>
          </a:prstGeom>
        </p:spPr>
      </p:pic>
    </p:spTree>
    <p:extLst>
      <p:ext uri="{BB962C8B-B14F-4D97-AF65-F5344CB8AC3E}">
        <p14:creationId xmlns:p14="http://schemas.microsoft.com/office/powerpoint/2010/main" val="112734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Forêt Tropicale – Colombie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Pour </a:t>
            </a:r>
            <a:r>
              <a:rPr lang="fr-FR" dirty="0"/>
              <a:t>se rendre à l’école, les enfants de cette région située à 65km de Bogota doivent emprunter un </a:t>
            </a:r>
            <a:r>
              <a:rPr lang="fr-FR" dirty="0" smtClean="0"/>
              <a:t>câble </a:t>
            </a:r>
            <a:r>
              <a:rPr lang="fr-FR" dirty="0"/>
              <a:t>de 800m de longueur situé à plus de 400m au dessus du Rio Negro. La traversée met 60 secondes.</a:t>
            </a:r>
          </a:p>
          <a:p>
            <a:endParaRPr lang="fr-FR" dirty="0" smtClean="0"/>
          </a:p>
          <a:p>
            <a:r>
              <a:rPr lang="fr-FR" dirty="0" smtClean="0"/>
              <a:t>Dans </a:t>
            </a:r>
            <a:r>
              <a:rPr lang="fr-FR" dirty="0"/>
              <a:t>la première photo, Daisy accompagne son frère (situé dans le sac car trop jeune pour faire la traversée seul) et s’aide d’une branche pour freiner la course. Les accidents sont courants…</a:t>
            </a:r>
          </a:p>
          <a:p>
            <a:endParaRPr lang="fr-FR" dirty="0"/>
          </a:p>
        </p:txBody>
      </p:sp>
    </p:spTree>
    <p:extLst>
      <p:ext uri="{BB962C8B-B14F-4D97-AF65-F5344CB8AC3E}">
        <p14:creationId xmlns:p14="http://schemas.microsoft.com/office/powerpoint/2010/main" val="100433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5" y="895350"/>
            <a:ext cx="7524750" cy="5067300"/>
          </a:xfrm>
          <a:prstGeom prst="rect">
            <a:avLst/>
          </a:prstGeom>
        </p:spPr>
      </p:pic>
    </p:spTree>
    <p:extLst>
      <p:ext uri="{BB962C8B-B14F-4D97-AF65-F5344CB8AC3E}">
        <p14:creationId xmlns:p14="http://schemas.microsoft.com/office/powerpoint/2010/main" val="227944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1343025"/>
            <a:ext cx="6191250" cy="4171950"/>
          </a:xfrm>
          <a:prstGeom prst="rect">
            <a:avLst/>
          </a:prstGeom>
        </p:spPr>
      </p:pic>
    </p:spTree>
    <p:extLst>
      <p:ext uri="{BB962C8B-B14F-4D97-AF65-F5344CB8AC3E}">
        <p14:creationId xmlns:p14="http://schemas.microsoft.com/office/powerpoint/2010/main" val="417459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t>Pili</a:t>
            </a:r>
            <a:r>
              <a:rPr lang="fr-FR" b="1" dirty="0" smtClean="0"/>
              <a:t> - Chine</a:t>
            </a:r>
            <a:endParaRPr lang="fr-FR" b="1" dirty="0"/>
          </a:p>
        </p:txBody>
      </p:sp>
      <p:sp>
        <p:nvSpPr>
          <p:cNvPr id="3" name="Espace réservé du contenu 2"/>
          <p:cNvSpPr>
            <a:spLocks noGrp="1"/>
          </p:cNvSpPr>
          <p:nvPr>
            <p:ph idx="1"/>
          </p:nvPr>
        </p:nvSpPr>
        <p:spPr/>
        <p:txBody>
          <a:bodyPr/>
          <a:lstStyle/>
          <a:p>
            <a:pPr marL="0" indent="0">
              <a:buNone/>
            </a:pPr>
            <a:endParaRPr lang="fr-FR" dirty="0"/>
          </a:p>
          <a:p>
            <a:pPr marL="0" indent="0">
              <a:buNone/>
            </a:pPr>
            <a:endParaRPr lang="fr-FR" dirty="0" smtClean="0"/>
          </a:p>
          <a:p>
            <a:r>
              <a:rPr lang="fr-FR" dirty="0" smtClean="0"/>
              <a:t>Pour </a:t>
            </a:r>
            <a:r>
              <a:rPr lang="fr-FR" dirty="0"/>
              <a:t>se rendre à l’école (et pouvoir y rester en internat), près de 80 écoliers font un voyage de 200km à travers les montagnes du Xinjiang</a:t>
            </a:r>
            <a:r>
              <a:rPr lang="fr-FR" dirty="0" smtClean="0"/>
              <a:t>.</a:t>
            </a:r>
          </a:p>
          <a:p>
            <a:endParaRPr lang="fr-FR" dirty="0"/>
          </a:p>
          <a:p>
            <a:r>
              <a:rPr lang="fr-FR" dirty="0"/>
              <a:t>Avec un périple qui inclue la traversée d’une rivière, un pont suspendu en chaines, 4 ponts suspendus en planches… Il faut deux jours aux écoliers pour rallier l’école.</a:t>
            </a:r>
          </a:p>
          <a:p>
            <a:endParaRPr lang="fr-FR" dirty="0"/>
          </a:p>
        </p:txBody>
      </p:sp>
    </p:spTree>
    <p:extLst>
      <p:ext uri="{BB962C8B-B14F-4D97-AF65-F5344CB8AC3E}">
        <p14:creationId xmlns:p14="http://schemas.microsoft.com/office/powerpoint/2010/main" val="12161664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497</Words>
  <Application>Microsoft Office PowerPoint</Application>
  <PresentationFormat>Grand écran</PresentationFormat>
  <Paragraphs>49</Paragraphs>
  <Slides>36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French Script MT</vt:lpstr>
      <vt:lpstr>Thème Office</vt:lpstr>
      <vt:lpstr>Chemins d’école</vt:lpstr>
      <vt:lpstr> Zhang Jiawan – Chine </vt:lpstr>
      <vt:lpstr>Présentation PowerPoint</vt:lpstr>
      <vt:lpstr>Présentation PowerPoint</vt:lpstr>
      <vt:lpstr>Présentation PowerPoint</vt:lpstr>
      <vt:lpstr> Forêt Tropicale – Colombie </vt:lpstr>
      <vt:lpstr>Présentation PowerPoint</vt:lpstr>
      <vt:lpstr>Présentation PowerPoint</vt:lpstr>
      <vt:lpstr>Pili - Chine</vt:lpstr>
      <vt:lpstr>Présentation PowerPoint</vt:lpstr>
      <vt:lpstr>Présentation PowerPoint</vt:lpstr>
      <vt:lpstr>Présentation PowerPoint</vt:lpstr>
      <vt:lpstr>Présentation PowerPoint</vt:lpstr>
      <vt:lpstr> Rizal – Philippines </vt:lpstr>
      <vt:lpstr>Présentation PowerPoint</vt:lpstr>
      <vt:lpstr>Présentation PowerPoint</vt:lpstr>
      <vt:lpstr>Présentation PowerPoint</vt:lpstr>
      <vt:lpstr>Présentation PowerPoint</vt:lpstr>
      <vt:lpstr>Genguan - Chine</vt:lpstr>
      <vt:lpstr>Présentation PowerPoint</vt:lpstr>
      <vt:lpstr>Présentation PowerPoint</vt:lpstr>
      <vt:lpstr> Sichuan – Chine </vt:lpstr>
      <vt:lpstr>Présentation PowerPoint</vt:lpstr>
      <vt:lpstr> Zanskar – Inde </vt:lpstr>
      <vt:lpstr>Présentation PowerPoint</vt:lpstr>
      <vt:lpstr>Suro Village – Indonésie</vt:lpstr>
      <vt:lpstr>Présentation PowerPoint</vt:lpstr>
      <vt:lpstr>Présentation PowerPoint</vt:lpstr>
      <vt:lpstr>Présentation PowerPoint</vt:lpstr>
      <vt:lpstr>Sanghiang Tanjung – Indonésie</vt:lpstr>
      <vt:lpstr>Présentation PowerPoint</vt:lpstr>
      <vt:lpstr>Présentation PowerPoint</vt:lpstr>
      <vt:lpstr>Présentation PowerPoint</vt:lpstr>
      <vt:lpstr> Sumatra – Indonésie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Chemins d’école</dc:title>
  <dc:creator/>
  <cp:lastModifiedBy>Capuchon Alécole</cp:lastModifiedBy>
  <cp:revision>6</cp:revision>
  <dcterms:created xsi:type="dcterms:W3CDTF">2015-04-28T10:29:18Z</dcterms:created>
  <dcterms:modified xsi:type="dcterms:W3CDTF">2019-12-20T17:59:17Z</dcterms:modified>
</cp:coreProperties>
</file>