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2790D6-32ED-F6EE-925F-CA493951A7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30B71C8A-F696-200E-F3DE-40F268A22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29690-169B-40F1-B09E-98BA803725E1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4F29610-7835-CF2D-4C57-574AEEAB4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F6BC9CD-80F5-8702-930C-F05BD119E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7AC79-FECA-44E4-9EBC-E06207991B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9840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CB8069D-7DDA-CD42-19A3-C3420995C3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E109DDBA-ADBF-68E1-32C9-342EE2FE23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D9FF398-61A6-E878-F74E-6794AE3BC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29690-169B-40F1-B09E-98BA803725E1}" type="datetimeFigureOut">
              <a:rPr lang="fr-FR" smtClean="0"/>
              <a:t>29/07/2022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62FAC3-8FEC-E283-93AD-DF97B8B0E9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563A4E-E16B-14DC-89B9-8F3C856E3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D7AC79-FECA-44E4-9EBC-E06207991B3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6761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 hidden="1">
            <a:extLst>
              <a:ext uri="{FF2B5EF4-FFF2-40B4-BE49-F238E27FC236}">
                <a16:creationId xmlns:a16="http://schemas.microsoft.com/office/drawing/2014/main" id="{E40CE483-47ED-8E62-CF9D-0F61B1E557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49D6AB43-278D-6239-D57D-64C631E7E90B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89249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laetitiabaliste baliste</dc:creator>
  <cp:lastModifiedBy>laetitiabaliste baliste</cp:lastModifiedBy>
  <cp:revision>1</cp:revision>
  <dcterms:created xsi:type="dcterms:W3CDTF">2022-07-29T17:59:50Z</dcterms:created>
  <dcterms:modified xsi:type="dcterms:W3CDTF">2022-07-29T17:59:50Z</dcterms:modified>
</cp:coreProperties>
</file>