
<file path=[Content_Types].xml><?xml version="1.0" encoding="utf-8"?>
<Types xmlns="http://schemas.openxmlformats.org/package/2006/content-types">
  <Default Extension="png" ContentType="image/png"/>
  <Default Extension="jpe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6" r:id="rId3"/>
    <p:sldId id="257" r:id="rId4"/>
    <p:sldId id="259" r:id="rId5"/>
    <p:sldId id="260" r:id="rId6"/>
    <p:sldId id="258" r:id="rId7"/>
    <p:sldId id="261" r:id="rId8"/>
    <p:sldId id="262" r:id="rId9"/>
    <p:sldId id="263" r:id="rId10"/>
    <p:sldId id="264" r:id="rId11"/>
    <p:sldId id="265" r:id="rId12"/>
    <p:sldId id="274" r:id="rId13"/>
    <p:sldId id="273" r:id="rId14"/>
    <p:sldId id="272" r:id="rId15"/>
    <p:sldId id="271" r:id="rId16"/>
    <p:sldId id="270" r:id="rId17"/>
    <p:sldId id="269" r:id="rId18"/>
    <p:sldId id="268" r:id="rId19"/>
    <p:sldId id="267" r:id="rId2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642C8-6964-4D18-A9C2-0CC530610BA2}" type="datetimeFigureOut">
              <a:rPr lang="fr-FR" smtClean="0"/>
              <a:t>12/12/2017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3A39A-F93F-4033-8978-6692B37FA5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7050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642C8-6964-4D18-A9C2-0CC530610BA2}" type="datetimeFigureOut">
              <a:rPr lang="fr-FR" smtClean="0"/>
              <a:t>12/12/2017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3A39A-F93F-4033-8978-6692B37FA5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5142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642C8-6964-4D18-A9C2-0CC530610BA2}" type="datetimeFigureOut">
              <a:rPr lang="fr-FR" smtClean="0"/>
              <a:t>12/12/2017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3A39A-F93F-4033-8978-6692B37FA5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1216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642C8-6964-4D18-A9C2-0CC530610BA2}" type="datetimeFigureOut">
              <a:rPr lang="fr-FR" smtClean="0"/>
              <a:t>12/12/2017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3A39A-F93F-4033-8978-6692B37FA5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1147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642C8-6964-4D18-A9C2-0CC530610BA2}" type="datetimeFigureOut">
              <a:rPr lang="fr-FR" smtClean="0"/>
              <a:t>12/12/2017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3A39A-F93F-4033-8978-6692B37FA5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6915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642C8-6964-4D18-A9C2-0CC530610BA2}" type="datetimeFigureOut">
              <a:rPr lang="fr-FR" smtClean="0"/>
              <a:t>12/12/2017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3A39A-F93F-4033-8978-6692B37FA5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5973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642C8-6964-4D18-A9C2-0CC530610BA2}" type="datetimeFigureOut">
              <a:rPr lang="fr-FR" smtClean="0"/>
              <a:t>12/12/2017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3A39A-F93F-4033-8978-6692B37FA5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3813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642C8-6964-4D18-A9C2-0CC530610BA2}" type="datetimeFigureOut">
              <a:rPr lang="fr-FR" smtClean="0"/>
              <a:t>12/12/2017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3A39A-F93F-4033-8978-6692B37FA5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3177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642C8-6964-4D18-A9C2-0CC530610BA2}" type="datetimeFigureOut">
              <a:rPr lang="fr-FR" smtClean="0"/>
              <a:t>12/12/2017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3A39A-F93F-4033-8978-6692B37FA5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7686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642C8-6964-4D18-A9C2-0CC530610BA2}" type="datetimeFigureOut">
              <a:rPr lang="fr-FR" smtClean="0"/>
              <a:t>12/12/2017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3A39A-F93F-4033-8978-6692B37FA5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6663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642C8-6964-4D18-A9C2-0CC530610BA2}" type="datetimeFigureOut">
              <a:rPr lang="fr-FR" smtClean="0"/>
              <a:t>12/12/2017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3A39A-F93F-4033-8978-6692B37FA5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8506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6642C8-6964-4D18-A9C2-0CC530610BA2}" type="datetimeFigureOut">
              <a:rPr lang="fr-FR" smtClean="0"/>
              <a:t>12/12/2017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D3A39A-F93F-4033-8978-6692B37FA5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2009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615" t="8174" r="11878" b="16551"/>
          <a:stretch/>
        </p:blipFill>
        <p:spPr>
          <a:xfrm>
            <a:off x="412124" y="334850"/>
            <a:ext cx="6104585" cy="6162539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6645713" y="969295"/>
            <a:ext cx="5546287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u="sng" dirty="0" smtClean="0"/>
              <a:t>Dans mon imagination</a:t>
            </a:r>
          </a:p>
          <a:p>
            <a:pPr algn="ctr"/>
            <a:endParaRPr lang="fr-FR" sz="3600" dirty="0"/>
          </a:p>
          <a:p>
            <a:pPr algn="ctr"/>
            <a:r>
              <a:rPr lang="fr-FR" sz="3200" dirty="0" smtClean="0"/>
              <a:t>Jérémy SEMET</a:t>
            </a:r>
          </a:p>
          <a:p>
            <a:pPr algn="ctr"/>
            <a:r>
              <a:rPr lang="fr-FR" sz="3200" dirty="0" smtClean="0"/>
              <a:t>Anne-Sophie Le Saulnier</a:t>
            </a:r>
          </a:p>
          <a:p>
            <a:pPr algn="ctr"/>
            <a:endParaRPr lang="fr-FR" sz="3600" dirty="0"/>
          </a:p>
          <a:p>
            <a:pPr algn="ctr"/>
            <a:r>
              <a:rPr lang="fr-FR" sz="2800" dirty="0" smtClean="0"/>
              <a:t>NATS EDITIONS</a:t>
            </a:r>
          </a:p>
          <a:p>
            <a:pPr algn="ctr"/>
            <a:endParaRPr lang="fr-FR" sz="2800" dirty="0" smtClean="0"/>
          </a:p>
          <a:p>
            <a:pPr algn="ctr"/>
            <a:endParaRPr lang="fr-FR" sz="2800" dirty="0" smtClean="0"/>
          </a:p>
          <a:p>
            <a:pPr algn="ctr"/>
            <a:endParaRPr lang="fr-FR" sz="2800" dirty="0"/>
          </a:p>
          <a:p>
            <a:pPr algn="ctr"/>
            <a:endParaRPr lang="fr-FR" sz="2800" dirty="0"/>
          </a:p>
          <a:p>
            <a:r>
              <a:rPr lang="fr-FR" sz="2000" dirty="0" smtClean="0"/>
              <a:t>  Tapuscrit projetable et modifiable</a:t>
            </a:r>
          </a:p>
          <a:p>
            <a:pPr algn="ctr"/>
            <a:endParaRPr lang="fr-FR" sz="2800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 rotWithShape="1">
          <a:blip r:embed="rId3"/>
          <a:srcRect l="31953" t="17561" r="30038" b="18354"/>
          <a:stretch/>
        </p:blipFill>
        <p:spPr>
          <a:xfrm>
            <a:off x="10650828" y="5337621"/>
            <a:ext cx="1223491" cy="115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11569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257577" y="162872"/>
            <a:ext cx="11741025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/>
              <a:t>Dans mon imagination, je suis un extra-terrestre.</a:t>
            </a:r>
          </a:p>
          <a:p>
            <a:r>
              <a:rPr lang="fr-FR" sz="4400" dirty="0"/>
              <a:t> </a:t>
            </a:r>
          </a:p>
          <a:p>
            <a:r>
              <a:rPr lang="fr-FR" sz="4400" dirty="0"/>
              <a:t>Sur ma planète, le ciel est vert et la mer est rose. </a:t>
            </a:r>
          </a:p>
          <a:p>
            <a:endParaRPr lang="fr-FR" sz="4400" dirty="0"/>
          </a:p>
          <a:p>
            <a:r>
              <a:rPr lang="fr-FR" sz="4400" dirty="0"/>
              <a:t>Pour aller quelque part, rien de plus simple : je n’ai qu’à bondir et je suis emporté aussitôt dans les airs. </a:t>
            </a:r>
          </a:p>
          <a:p>
            <a:r>
              <a:rPr lang="fr-FR" sz="4400" dirty="0"/>
              <a:t>Je flotte comme un ballon et je peux aller où j’ai envie.</a:t>
            </a:r>
          </a:p>
          <a:p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8654604" y="6550223"/>
            <a:ext cx="37606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Textes de </a:t>
            </a:r>
            <a:r>
              <a:rPr lang="fr-FR" sz="1400" b="1" dirty="0" smtClean="0">
                <a:solidFill>
                  <a:schemeClr val="bg1">
                    <a:lumMod val="50000"/>
                  </a:schemeClr>
                </a:solidFill>
              </a:rPr>
              <a:t>J. </a:t>
            </a:r>
            <a:r>
              <a:rPr lang="fr-FR" sz="1400" b="1" dirty="0" err="1" smtClean="0">
                <a:solidFill>
                  <a:schemeClr val="bg1">
                    <a:lumMod val="50000"/>
                  </a:schemeClr>
                </a:solidFill>
              </a:rPr>
              <a:t>Semet</a:t>
            </a:r>
            <a:r>
              <a:rPr lang="fr-FR" sz="14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fr-FR" sz="1400" b="1" dirty="0" smtClean="0">
                <a:solidFill>
                  <a:schemeClr val="bg1">
                    <a:lumMod val="50000"/>
                  </a:schemeClr>
                </a:solidFill>
              </a:rPr>
              <a:t>- </a:t>
            </a:r>
            <a:r>
              <a:rPr lang="fr-FR" sz="1400" i="1" u="sng" dirty="0" smtClean="0">
                <a:solidFill>
                  <a:schemeClr val="bg1">
                    <a:lumMod val="50000"/>
                  </a:schemeClr>
                </a:solidFill>
              </a:rPr>
              <a:t>Dans mon imagination</a:t>
            </a:r>
          </a:p>
        </p:txBody>
      </p:sp>
    </p:spTree>
    <p:extLst>
      <p:ext uri="{BB962C8B-B14F-4D97-AF65-F5344CB8AC3E}">
        <p14:creationId xmlns:p14="http://schemas.microsoft.com/office/powerpoint/2010/main" val="30017063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218940" y="1325558"/>
            <a:ext cx="11844055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/>
              <a:t>Le seul problème, c’est pour redescendre. </a:t>
            </a:r>
            <a:endParaRPr lang="fr-FR" sz="4800" dirty="0" smtClean="0"/>
          </a:p>
          <a:p>
            <a:endParaRPr lang="fr-FR" sz="4800" dirty="0"/>
          </a:p>
          <a:p>
            <a:r>
              <a:rPr lang="fr-FR" sz="4800" dirty="0"/>
              <a:t>Je suis obligé de trouver un arbre avec de très grandes feuilles pour pouvoir m’y agripper et retrouver la terre ferme.</a:t>
            </a:r>
          </a:p>
          <a:p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8654604" y="6550223"/>
            <a:ext cx="37606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Textes de </a:t>
            </a:r>
            <a:r>
              <a:rPr lang="fr-FR" sz="1400" b="1" dirty="0" smtClean="0">
                <a:solidFill>
                  <a:schemeClr val="bg1">
                    <a:lumMod val="50000"/>
                  </a:schemeClr>
                </a:solidFill>
              </a:rPr>
              <a:t>J. </a:t>
            </a:r>
            <a:r>
              <a:rPr lang="fr-FR" sz="1400" b="1" dirty="0" err="1" smtClean="0">
                <a:solidFill>
                  <a:schemeClr val="bg1">
                    <a:lumMod val="50000"/>
                  </a:schemeClr>
                </a:solidFill>
              </a:rPr>
              <a:t>Semet</a:t>
            </a:r>
            <a:r>
              <a:rPr lang="fr-FR" sz="14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fr-FR" sz="1400" b="1" dirty="0" smtClean="0">
                <a:solidFill>
                  <a:schemeClr val="bg1">
                    <a:lumMod val="50000"/>
                  </a:schemeClr>
                </a:solidFill>
              </a:rPr>
              <a:t>- </a:t>
            </a:r>
            <a:r>
              <a:rPr lang="fr-FR" sz="1400" i="1" u="sng" dirty="0" smtClean="0">
                <a:solidFill>
                  <a:schemeClr val="bg1">
                    <a:lumMod val="50000"/>
                  </a:schemeClr>
                </a:solidFill>
              </a:rPr>
              <a:t>Dans mon imagination</a:t>
            </a:r>
          </a:p>
        </p:txBody>
      </p:sp>
    </p:spTree>
    <p:extLst>
      <p:ext uri="{BB962C8B-B14F-4D97-AF65-F5344CB8AC3E}">
        <p14:creationId xmlns:p14="http://schemas.microsoft.com/office/powerpoint/2010/main" val="11225317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360608" y="394692"/>
            <a:ext cx="11637994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/>
              <a:t>Dans mon imagination, je suis une souris.</a:t>
            </a:r>
          </a:p>
          <a:p>
            <a:r>
              <a:rPr lang="fr-FR" sz="4400" dirty="0"/>
              <a:t> </a:t>
            </a:r>
          </a:p>
          <a:p>
            <a:r>
              <a:rPr lang="fr-FR" sz="4400" dirty="0"/>
              <a:t>Mais pas n’importe laquelle : je suis la Petite Souris. </a:t>
            </a:r>
          </a:p>
          <a:p>
            <a:r>
              <a:rPr lang="fr-FR" sz="4400" dirty="0"/>
              <a:t>Je rends visite aux enfants qui ont perdu une dent. </a:t>
            </a:r>
            <a:endParaRPr lang="fr-FR" sz="4400" dirty="0" smtClean="0"/>
          </a:p>
          <a:p>
            <a:endParaRPr lang="fr-FR" sz="4400" dirty="0"/>
          </a:p>
          <a:p>
            <a:r>
              <a:rPr lang="fr-FR" sz="4400" dirty="0"/>
              <a:t>Je me hisse silencieusement jusqu’à leur lit, prends leur dent et y dépose à la place une jolie pièce de monnaie.</a:t>
            </a:r>
          </a:p>
          <a:p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8654604" y="6550223"/>
            <a:ext cx="37606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Textes de </a:t>
            </a:r>
            <a:r>
              <a:rPr lang="fr-FR" sz="1400" b="1" dirty="0" smtClean="0">
                <a:solidFill>
                  <a:schemeClr val="bg1">
                    <a:lumMod val="50000"/>
                  </a:schemeClr>
                </a:solidFill>
              </a:rPr>
              <a:t>J. </a:t>
            </a:r>
            <a:r>
              <a:rPr lang="fr-FR" sz="1400" b="1" dirty="0" err="1" smtClean="0">
                <a:solidFill>
                  <a:schemeClr val="bg1">
                    <a:lumMod val="50000"/>
                  </a:schemeClr>
                </a:solidFill>
              </a:rPr>
              <a:t>Semet</a:t>
            </a:r>
            <a:r>
              <a:rPr lang="fr-FR" sz="14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fr-FR" sz="1400" b="1" dirty="0" smtClean="0">
                <a:solidFill>
                  <a:schemeClr val="bg1">
                    <a:lumMod val="50000"/>
                  </a:schemeClr>
                </a:solidFill>
              </a:rPr>
              <a:t>- </a:t>
            </a:r>
            <a:r>
              <a:rPr lang="fr-FR" sz="1400" i="1" u="sng" dirty="0" smtClean="0">
                <a:solidFill>
                  <a:schemeClr val="bg1">
                    <a:lumMod val="50000"/>
                  </a:schemeClr>
                </a:solidFill>
              </a:rPr>
              <a:t>Dans mon imagination</a:t>
            </a:r>
          </a:p>
        </p:txBody>
      </p:sp>
    </p:spTree>
    <p:extLst>
      <p:ext uri="{BB962C8B-B14F-4D97-AF65-F5344CB8AC3E}">
        <p14:creationId xmlns:p14="http://schemas.microsoft.com/office/powerpoint/2010/main" val="33187811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218941" y="836161"/>
            <a:ext cx="11766782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/>
              <a:t>Lorsque j’ai terminé, je retourne chez moi avec mon sac rempli sur le dos. </a:t>
            </a:r>
            <a:endParaRPr lang="fr-FR" sz="4800" dirty="0" smtClean="0"/>
          </a:p>
          <a:p>
            <a:endParaRPr lang="fr-FR" sz="4800" dirty="0" smtClean="0"/>
          </a:p>
          <a:p>
            <a:r>
              <a:rPr lang="fr-FR" sz="4800" dirty="0" smtClean="0"/>
              <a:t>Ce </a:t>
            </a:r>
            <a:r>
              <a:rPr lang="fr-FR" sz="4800" dirty="0"/>
              <a:t>que je fais de toutes ces dents </a:t>
            </a:r>
            <a:r>
              <a:rPr lang="fr-FR" sz="4800" dirty="0" smtClean="0"/>
              <a:t>?</a:t>
            </a:r>
          </a:p>
          <a:p>
            <a:r>
              <a:rPr lang="fr-FR" sz="4800" dirty="0" smtClean="0"/>
              <a:t> </a:t>
            </a:r>
            <a:endParaRPr lang="fr-FR" sz="4800" dirty="0"/>
          </a:p>
          <a:p>
            <a:r>
              <a:rPr lang="fr-FR" sz="4800" dirty="0"/>
              <a:t>Je ne peux rien vous dire. Chut ! C’est un secret.</a:t>
            </a:r>
          </a:p>
          <a:p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8654604" y="6550223"/>
            <a:ext cx="37606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Textes de </a:t>
            </a:r>
            <a:r>
              <a:rPr lang="fr-FR" sz="1400" b="1" dirty="0" smtClean="0">
                <a:solidFill>
                  <a:schemeClr val="bg1">
                    <a:lumMod val="50000"/>
                  </a:schemeClr>
                </a:solidFill>
              </a:rPr>
              <a:t>J. </a:t>
            </a:r>
            <a:r>
              <a:rPr lang="fr-FR" sz="1400" b="1" dirty="0" err="1" smtClean="0">
                <a:solidFill>
                  <a:schemeClr val="bg1">
                    <a:lumMod val="50000"/>
                  </a:schemeClr>
                </a:solidFill>
              </a:rPr>
              <a:t>Semet</a:t>
            </a:r>
            <a:r>
              <a:rPr lang="fr-FR" sz="14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fr-FR" sz="1400" b="1" dirty="0" smtClean="0">
                <a:solidFill>
                  <a:schemeClr val="bg1">
                    <a:lumMod val="50000"/>
                  </a:schemeClr>
                </a:solidFill>
              </a:rPr>
              <a:t>- </a:t>
            </a:r>
            <a:r>
              <a:rPr lang="fr-FR" sz="1400" i="1" u="sng" dirty="0" smtClean="0">
                <a:solidFill>
                  <a:schemeClr val="bg1">
                    <a:lumMod val="50000"/>
                  </a:schemeClr>
                </a:solidFill>
              </a:rPr>
              <a:t>Dans mon imagination</a:t>
            </a:r>
          </a:p>
        </p:txBody>
      </p:sp>
    </p:spTree>
    <p:extLst>
      <p:ext uri="{BB962C8B-B14F-4D97-AF65-F5344CB8AC3E}">
        <p14:creationId xmlns:p14="http://schemas.microsoft.com/office/powerpoint/2010/main" val="13827544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283335" y="166460"/>
            <a:ext cx="11715267" cy="6801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/>
              <a:t>Dans mon imagination, je suis un pilote de course</a:t>
            </a:r>
            <a:r>
              <a:rPr lang="fr-FR" sz="4000" dirty="0" smtClean="0"/>
              <a:t>.</a:t>
            </a:r>
          </a:p>
          <a:p>
            <a:endParaRPr lang="fr-FR" sz="4000" dirty="0"/>
          </a:p>
          <a:p>
            <a:r>
              <a:rPr lang="fr-FR" sz="4000" dirty="0"/>
              <a:t> </a:t>
            </a:r>
            <a:r>
              <a:rPr lang="fr-FR" sz="4000" dirty="0" smtClean="0"/>
              <a:t>J’enfile </a:t>
            </a:r>
            <a:r>
              <a:rPr lang="fr-FR" sz="4000" dirty="0"/>
              <a:t>ma combinaison, mon casque et mes gants et je fonce à toute allure. </a:t>
            </a:r>
            <a:endParaRPr lang="fr-FR" sz="4000" dirty="0" smtClean="0"/>
          </a:p>
          <a:p>
            <a:r>
              <a:rPr lang="fr-FR" sz="4000" dirty="0" smtClean="0"/>
              <a:t>Ma </a:t>
            </a:r>
            <a:r>
              <a:rPr lang="fr-FR" sz="4000" dirty="0"/>
              <a:t>voiture possède quatre roues, un volant et un joli aileron à l’arrière. </a:t>
            </a:r>
            <a:endParaRPr lang="fr-FR" sz="4000" dirty="0" smtClean="0"/>
          </a:p>
          <a:p>
            <a:endParaRPr lang="fr-FR" sz="4000" dirty="0"/>
          </a:p>
          <a:p>
            <a:r>
              <a:rPr lang="fr-FR" sz="4000" dirty="0"/>
              <a:t>Sous le capot ? Un moteur. Mais attention ! Le plus puissant de tous : le même que celui des fusées qui vont dans l’espace.</a:t>
            </a:r>
          </a:p>
          <a:p>
            <a:endParaRPr lang="fr-FR" sz="3600" dirty="0"/>
          </a:p>
        </p:txBody>
      </p:sp>
      <p:sp>
        <p:nvSpPr>
          <p:cNvPr id="3" name="ZoneTexte 2"/>
          <p:cNvSpPr txBox="1"/>
          <p:nvPr/>
        </p:nvSpPr>
        <p:spPr>
          <a:xfrm>
            <a:off x="8654604" y="6550223"/>
            <a:ext cx="37606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Textes de </a:t>
            </a:r>
            <a:r>
              <a:rPr lang="fr-FR" sz="1400" b="1" dirty="0" smtClean="0">
                <a:solidFill>
                  <a:schemeClr val="bg1">
                    <a:lumMod val="50000"/>
                  </a:schemeClr>
                </a:solidFill>
              </a:rPr>
              <a:t>J. </a:t>
            </a:r>
            <a:r>
              <a:rPr lang="fr-FR" sz="1400" b="1" dirty="0" err="1" smtClean="0">
                <a:solidFill>
                  <a:schemeClr val="bg1">
                    <a:lumMod val="50000"/>
                  </a:schemeClr>
                </a:solidFill>
              </a:rPr>
              <a:t>Semet</a:t>
            </a:r>
            <a:r>
              <a:rPr lang="fr-FR" sz="14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fr-FR" sz="1400" b="1" dirty="0" smtClean="0">
                <a:solidFill>
                  <a:schemeClr val="bg1">
                    <a:lumMod val="50000"/>
                  </a:schemeClr>
                </a:solidFill>
              </a:rPr>
              <a:t>- </a:t>
            </a:r>
            <a:r>
              <a:rPr lang="fr-FR" sz="1400" i="1" u="sng" dirty="0" smtClean="0">
                <a:solidFill>
                  <a:schemeClr val="bg1">
                    <a:lumMod val="50000"/>
                  </a:schemeClr>
                </a:solidFill>
              </a:rPr>
              <a:t>Dans mon imagination</a:t>
            </a:r>
          </a:p>
        </p:txBody>
      </p:sp>
    </p:spTree>
    <p:extLst>
      <p:ext uri="{BB962C8B-B14F-4D97-AF65-F5344CB8AC3E}">
        <p14:creationId xmlns:p14="http://schemas.microsoft.com/office/powerpoint/2010/main" val="26491517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54546" y="436916"/>
            <a:ext cx="11766783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/>
              <a:t>Je vais encore plus vite que les autres pilotes. </a:t>
            </a:r>
            <a:endParaRPr lang="fr-FR" sz="5400" dirty="0" smtClean="0"/>
          </a:p>
          <a:p>
            <a:r>
              <a:rPr lang="fr-FR" sz="5400" dirty="0" smtClean="0"/>
              <a:t>Ma </a:t>
            </a:r>
            <a:r>
              <a:rPr lang="fr-FR" sz="5400" dirty="0"/>
              <a:t>voiture a toujours faim. </a:t>
            </a:r>
            <a:endParaRPr lang="fr-FR" sz="5400" dirty="0" smtClean="0"/>
          </a:p>
          <a:p>
            <a:r>
              <a:rPr lang="fr-FR" sz="5400" dirty="0" smtClean="0"/>
              <a:t>Donc</a:t>
            </a:r>
            <a:r>
              <a:rPr lang="fr-FR" sz="5400" dirty="0"/>
              <a:t>, pour qu’elle soit toujours en forme, je lui donne les légumes que je ne mange pas. </a:t>
            </a:r>
            <a:endParaRPr lang="fr-FR" sz="5400" dirty="0" smtClean="0"/>
          </a:p>
          <a:p>
            <a:r>
              <a:rPr lang="fr-FR" sz="5400" dirty="0" smtClean="0"/>
              <a:t>Et </a:t>
            </a:r>
            <a:r>
              <a:rPr lang="fr-FR" sz="5400" dirty="0"/>
              <a:t>avec ça, elle file !</a:t>
            </a:r>
          </a:p>
          <a:p>
            <a:r>
              <a:rPr lang="fr-FR" sz="3600" dirty="0"/>
              <a:t> </a:t>
            </a:r>
          </a:p>
          <a:p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8654604" y="6550223"/>
            <a:ext cx="37606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Textes de </a:t>
            </a:r>
            <a:r>
              <a:rPr lang="fr-FR" sz="1400" b="1" dirty="0" smtClean="0">
                <a:solidFill>
                  <a:schemeClr val="bg1">
                    <a:lumMod val="50000"/>
                  </a:schemeClr>
                </a:solidFill>
              </a:rPr>
              <a:t>J. </a:t>
            </a:r>
            <a:r>
              <a:rPr lang="fr-FR" sz="1400" b="1" dirty="0" err="1" smtClean="0">
                <a:solidFill>
                  <a:schemeClr val="bg1">
                    <a:lumMod val="50000"/>
                  </a:schemeClr>
                </a:solidFill>
              </a:rPr>
              <a:t>Semet</a:t>
            </a:r>
            <a:r>
              <a:rPr lang="fr-FR" sz="14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fr-FR" sz="1400" b="1" dirty="0" smtClean="0">
                <a:solidFill>
                  <a:schemeClr val="bg1">
                    <a:lumMod val="50000"/>
                  </a:schemeClr>
                </a:solidFill>
              </a:rPr>
              <a:t>- </a:t>
            </a:r>
            <a:r>
              <a:rPr lang="fr-FR" sz="1400" i="1" u="sng" dirty="0" smtClean="0">
                <a:solidFill>
                  <a:schemeClr val="bg1">
                    <a:lumMod val="50000"/>
                  </a:schemeClr>
                </a:solidFill>
              </a:rPr>
              <a:t>Dans mon imagination</a:t>
            </a:r>
          </a:p>
        </p:txBody>
      </p:sp>
    </p:spTree>
    <p:extLst>
      <p:ext uri="{BB962C8B-B14F-4D97-AF65-F5344CB8AC3E}">
        <p14:creationId xmlns:p14="http://schemas.microsoft.com/office/powerpoint/2010/main" val="35793072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231820" y="398279"/>
            <a:ext cx="1167663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/>
              <a:t>Dans mon imagination, je suis un robot.</a:t>
            </a:r>
          </a:p>
          <a:p>
            <a:r>
              <a:rPr lang="fr-FR" sz="5400" dirty="0"/>
              <a:t> </a:t>
            </a:r>
          </a:p>
          <a:p>
            <a:r>
              <a:rPr lang="fr-FR" sz="5400" dirty="0"/>
              <a:t>J’habite dans les cales d’un vaisseau spatial.</a:t>
            </a:r>
          </a:p>
          <a:p>
            <a:r>
              <a:rPr lang="fr-FR" sz="5400" dirty="0"/>
              <a:t>Je commande à distance de petites machines à roulettes qui chassent la moindre trace de poussière</a:t>
            </a:r>
            <a:r>
              <a:rPr lang="fr-FR" sz="5400" dirty="0" smtClean="0"/>
              <a:t>.</a:t>
            </a:r>
            <a:endParaRPr lang="fr-FR" sz="5400" dirty="0"/>
          </a:p>
        </p:txBody>
      </p:sp>
      <p:sp>
        <p:nvSpPr>
          <p:cNvPr id="3" name="ZoneTexte 2"/>
          <p:cNvSpPr txBox="1"/>
          <p:nvPr/>
        </p:nvSpPr>
        <p:spPr>
          <a:xfrm>
            <a:off x="8654604" y="6550223"/>
            <a:ext cx="37606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Textes de </a:t>
            </a:r>
            <a:r>
              <a:rPr lang="fr-FR" sz="1400" b="1" dirty="0" smtClean="0">
                <a:solidFill>
                  <a:schemeClr val="bg1">
                    <a:lumMod val="50000"/>
                  </a:schemeClr>
                </a:solidFill>
              </a:rPr>
              <a:t>J. </a:t>
            </a:r>
            <a:r>
              <a:rPr lang="fr-FR" sz="1400" b="1" dirty="0" err="1" smtClean="0">
                <a:solidFill>
                  <a:schemeClr val="bg1">
                    <a:lumMod val="50000"/>
                  </a:schemeClr>
                </a:solidFill>
              </a:rPr>
              <a:t>Semet</a:t>
            </a:r>
            <a:r>
              <a:rPr lang="fr-FR" sz="14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fr-FR" sz="1400" b="1" dirty="0" smtClean="0">
                <a:solidFill>
                  <a:schemeClr val="bg1">
                    <a:lumMod val="50000"/>
                  </a:schemeClr>
                </a:solidFill>
              </a:rPr>
              <a:t>- </a:t>
            </a:r>
            <a:r>
              <a:rPr lang="fr-FR" sz="1400" i="1" u="sng" dirty="0" smtClean="0">
                <a:solidFill>
                  <a:schemeClr val="bg1">
                    <a:lumMod val="50000"/>
                  </a:schemeClr>
                </a:solidFill>
              </a:rPr>
              <a:t>Dans mon imagination</a:t>
            </a:r>
          </a:p>
        </p:txBody>
      </p:sp>
    </p:spTree>
    <p:extLst>
      <p:ext uri="{BB962C8B-B14F-4D97-AF65-F5344CB8AC3E}">
        <p14:creationId xmlns:p14="http://schemas.microsoft.com/office/powerpoint/2010/main" val="37421074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283335" y="475552"/>
            <a:ext cx="11908665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/>
              <a:t>L’endroit où j’aimerais être </a:t>
            </a:r>
            <a:r>
              <a:rPr lang="fr-FR" sz="5400" dirty="0" smtClean="0"/>
              <a:t>?</a:t>
            </a:r>
          </a:p>
          <a:p>
            <a:endParaRPr lang="fr-FR" sz="5400" dirty="0"/>
          </a:p>
          <a:p>
            <a:r>
              <a:rPr lang="fr-FR" sz="5400" dirty="0"/>
              <a:t>Assis dans le fauteuil du commandant de bord</a:t>
            </a:r>
            <a:r>
              <a:rPr lang="fr-FR" sz="5400" dirty="0" smtClean="0"/>
              <a:t>.</a:t>
            </a:r>
          </a:p>
          <a:p>
            <a:endParaRPr lang="fr-FR" sz="5400" dirty="0"/>
          </a:p>
          <a:p>
            <a:r>
              <a:rPr lang="fr-FR" sz="5400" dirty="0"/>
              <a:t>Et vous savez pourquoi ?</a:t>
            </a:r>
          </a:p>
          <a:p>
            <a:r>
              <a:rPr lang="fr-FR" sz="5400" dirty="0"/>
              <a:t>Car de sa place, il voit l’espace</a:t>
            </a:r>
            <a:r>
              <a:rPr lang="fr-FR" sz="5400" dirty="0" smtClean="0"/>
              <a:t>.</a:t>
            </a:r>
            <a:endParaRPr lang="fr-FR" sz="5400" dirty="0"/>
          </a:p>
        </p:txBody>
      </p:sp>
      <p:sp>
        <p:nvSpPr>
          <p:cNvPr id="3" name="ZoneTexte 2"/>
          <p:cNvSpPr txBox="1"/>
          <p:nvPr/>
        </p:nvSpPr>
        <p:spPr>
          <a:xfrm>
            <a:off x="8654604" y="6550223"/>
            <a:ext cx="37606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Textes de </a:t>
            </a:r>
            <a:r>
              <a:rPr lang="fr-FR" sz="1400" b="1" dirty="0" smtClean="0">
                <a:solidFill>
                  <a:schemeClr val="bg1">
                    <a:lumMod val="50000"/>
                  </a:schemeClr>
                </a:solidFill>
              </a:rPr>
              <a:t>J. </a:t>
            </a:r>
            <a:r>
              <a:rPr lang="fr-FR" sz="1400" b="1" dirty="0" err="1" smtClean="0">
                <a:solidFill>
                  <a:schemeClr val="bg1">
                    <a:lumMod val="50000"/>
                  </a:schemeClr>
                </a:solidFill>
              </a:rPr>
              <a:t>Semet</a:t>
            </a:r>
            <a:r>
              <a:rPr lang="fr-FR" sz="14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fr-FR" sz="1400" b="1" dirty="0" smtClean="0">
                <a:solidFill>
                  <a:schemeClr val="bg1">
                    <a:lumMod val="50000"/>
                  </a:schemeClr>
                </a:solidFill>
              </a:rPr>
              <a:t>- </a:t>
            </a:r>
            <a:r>
              <a:rPr lang="fr-FR" sz="1400" i="1" u="sng" dirty="0" smtClean="0">
                <a:solidFill>
                  <a:schemeClr val="bg1">
                    <a:lumMod val="50000"/>
                  </a:schemeClr>
                </a:solidFill>
              </a:rPr>
              <a:t>Dans mon imagination</a:t>
            </a:r>
          </a:p>
        </p:txBody>
      </p:sp>
    </p:spTree>
    <p:extLst>
      <p:ext uri="{BB962C8B-B14F-4D97-AF65-F5344CB8AC3E}">
        <p14:creationId xmlns:p14="http://schemas.microsoft.com/office/powerpoint/2010/main" val="9426739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67425" y="394692"/>
            <a:ext cx="11831177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/>
              <a:t>En vérité, je suis une petite fille.</a:t>
            </a:r>
          </a:p>
          <a:p>
            <a:r>
              <a:rPr lang="fr-FR" sz="4400" dirty="0"/>
              <a:t> </a:t>
            </a:r>
          </a:p>
          <a:p>
            <a:r>
              <a:rPr lang="fr-FR" sz="4400" dirty="0"/>
              <a:t>J’ai de longs cheveux châtains et mes yeux sont couleur marron. </a:t>
            </a:r>
          </a:p>
          <a:p>
            <a:r>
              <a:rPr lang="fr-FR" sz="4400" dirty="0"/>
              <a:t>Quand je rentre de l’école, je monte les escaliers qui mènent au bureau de mon papa. Je reste là des heures, couchée sur le grand tapis à poils longs. </a:t>
            </a:r>
          </a:p>
          <a:p>
            <a:r>
              <a:rPr lang="fr-FR" sz="4400" dirty="0"/>
              <a:t>Je dessine dans mon grand cahier, avec mes crayons de couleur ou bien mes feutres.</a:t>
            </a:r>
          </a:p>
          <a:p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8654604" y="6550223"/>
            <a:ext cx="37606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Textes de </a:t>
            </a:r>
            <a:r>
              <a:rPr lang="fr-FR" sz="1400" b="1" dirty="0" smtClean="0">
                <a:solidFill>
                  <a:schemeClr val="bg1">
                    <a:lumMod val="50000"/>
                  </a:schemeClr>
                </a:solidFill>
              </a:rPr>
              <a:t>J. </a:t>
            </a:r>
            <a:r>
              <a:rPr lang="fr-FR" sz="1400" b="1" dirty="0" err="1" smtClean="0">
                <a:solidFill>
                  <a:schemeClr val="bg1">
                    <a:lumMod val="50000"/>
                  </a:schemeClr>
                </a:solidFill>
              </a:rPr>
              <a:t>Semet</a:t>
            </a:r>
            <a:r>
              <a:rPr lang="fr-FR" sz="14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fr-FR" sz="1400" b="1" dirty="0" smtClean="0">
                <a:solidFill>
                  <a:schemeClr val="bg1">
                    <a:lumMod val="50000"/>
                  </a:schemeClr>
                </a:solidFill>
              </a:rPr>
              <a:t>- </a:t>
            </a:r>
            <a:r>
              <a:rPr lang="fr-FR" sz="1400" i="1" u="sng" dirty="0" smtClean="0">
                <a:solidFill>
                  <a:schemeClr val="bg1">
                    <a:lumMod val="50000"/>
                  </a:schemeClr>
                </a:solidFill>
              </a:rPr>
              <a:t>Dans mon imagination</a:t>
            </a:r>
          </a:p>
        </p:txBody>
      </p:sp>
    </p:spTree>
    <p:extLst>
      <p:ext uri="{BB962C8B-B14F-4D97-AF65-F5344CB8AC3E}">
        <p14:creationId xmlns:p14="http://schemas.microsoft.com/office/powerpoint/2010/main" val="2389091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270456" y="668736"/>
            <a:ext cx="11779661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/>
              <a:t>Mon papa </a:t>
            </a:r>
            <a:r>
              <a:rPr lang="fr-FR" sz="4400" dirty="0" smtClean="0"/>
              <a:t>?</a:t>
            </a:r>
          </a:p>
          <a:p>
            <a:endParaRPr lang="fr-FR" sz="4400" dirty="0"/>
          </a:p>
          <a:p>
            <a:r>
              <a:rPr lang="fr-FR" sz="4400" dirty="0"/>
              <a:t>Pendant ce temps, il écrit sur son ordinateur. C’est son métier : il est écrivain. </a:t>
            </a:r>
            <a:endParaRPr lang="fr-FR" sz="4400" dirty="0" smtClean="0"/>
          </a:p>
          <a:p>
            <a:endParaRPr lang="fr-FR" sz="4400" dirty="0"/>
          </a:p>
          <a:p>
            <a:r>
              <a:rPr lang="fr-FR" sz="4400" dirty="0"/>
              <a:t>Et moi, avec mes crayons, je fais comme mon papa : j’invente des histoires !</a:t>
            </a:r>
          </a:p>
          <a:p>
            <a:r>
              <a:rPr lang="fr-FR" sz="3600" dirty="0"/>
              <a:t> </a:t>
            </a:r>
          </a:p>
          <a:p>
            <a:pPr algn="ctr"/>
            <a:r>
              <a:rPr lang="fr-FR" sz="3600" b="1" dirty="0" smtClean="0"/>
              <a:t>FIN</a:t>
            </a:r>
            <a:endParaRPr lang="fr-FR" sz="3600" dirty="0"/>
          </a:p>
        </p:txBody>
      </p:sp>
      <p:sp>
        <p:nvSpPr>
          <p:cNvPr id="3" name="ZoneTexte 2"/>
          <p:cNvSpPr txBox="1"/>
          <p:nvPr/>
        </p:nvSpPr>
        <p:spPr>
          <a:xfrm>
            <a:off x="8654604" y="6550223"/>
            <a:ext cx="37606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Textes de </a:t>
            </a:r>
            <a:r>
              <a:rPr lang="fr-FR" sz="1400" b="1" dirty="0" smtClean="0">
                <a:solidFill>
                  <a:schemeClr val="bg1">
                    <a:lumMod val="50000"/>
                  </a:schemeClr>
                </a:solidFill>
              </a:rPr>
              <a:t>J. </a:t>
            </a:r>
            <a:r>
              <a:rPr lang="fr-FR" sz="1400" b="1" dirty="0" err="1" smtClean="0">
                <a:solidFill>
                  <a:schemeClr val="bg1">
                    <a:lumMod val="50000"/>
                  </a:schemeClr>
                </a:solidFill>
              </a:rPr>
              <a:t>Semet</a:t>
            </a:r>
            <a:r>
              <a:rPr lang="fr-FR" sz="14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fr-FR" sz="1400" b="1" dirty="0" smtClean="0">
                <a:solidFill>
                  <a:schemeClr val="bg1">
                    <a:lumMod val="50000"/>
                  </a:schemeClr>
                </a:solidFill>
              </a:rPr>
              <a:t>- </a:t>
            </a:r>
            <a:r>
              <a:rPr lang="fr-FR" sz="1400" i="1" u="sng" dirty="0" smtClean="0">
                <a:solidFill>
                  <a:schemeClr val="bg1">
                    <a:lumMod val="50000"/>
                  </a:schemeClr>
                </a:solidFill>
              </a:rPr>
              <a:t>Dans mon imagination</a:t>
            </a:r>
          </a:p>
        </p:txBody>
      </p:sp>
    </p:spTree>
    <p:extLst>
      <p:ext uri="{BB962C8B-B14F-4D97-AF65-F5344CB8AC3E}">
        <p14:creationId xmlns:p14="http://schemas.microsoft.com/office/powerpoint/2010/main" val="2993440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476518" y="617220"/>
            <a:ext cx="11547842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/>
              <a:t>Dans mon imagination, je suis un moustique tout riquiqui.</a:t>
            </a:r>
          </a:p>
          <a:p>
            <a:r>
              <a:rPr lang="fr-FR" sz="4000" dirty="0"/>
              <a:t> </a:t>
            </a:r>
          </a:p>
          <a:p>
            <a:r>
              <a:rPr lang="fr-FR" sz="4000" dirty="0"/>
              <a:t>J’ai de petites pattes poilues, des ailes puissantes et de grands yeux. Un jour, j’ai croisé la route d’un avion sur le point de décoller. </a:t>
            </a:r>
            <a:endParaRPr lang="fr-FR" sz="4000" dirty="0" smtClean="0"/>
          </a:p>
          <a:p>
            <a:endParaRPr lang="fr-FR" sz="4000" dirty="0"/>
          </a:p>
          <a:p>
            <a:r>
              <a:rPr lang="fr-FR" sz="4000" dirty="0"/>
              <a:t>Et boom !</a:t>
            </a:r>
          </a:p>
          <a:p>
            <a:r>
              <a:rPr lang="fr-FR" sz="4000" dirty="0"/>
              <a:t>Je me suis retrouvé scotché sur la vitre du cockpit.</a:t>
            </a:r>
          </a:p>
          <a:p>
            <a:endParaRPr lang="fr-FR" sz="2000" dirty="0"/>
          </a:p>
        </p:txBody>
      </p:sp>
      <p:sp>
        <p:nvSpPr>
          <p:cNvPr id="3" name="ZoneTexte 2"/>
          <p:cNvSpPr txBox="1"/>
          <p:nvPr/>
        </p:nvSpPr>
        <p:spPr>
          <a:xfrm>
            <a:off x="8654604" y="6550223"/>
            <a:ext cx="37606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Textes de </a:t>
            </a:r>
            <a:r>
              <a:rPr lang="fr-FR" sz="1400" b="1" dirty="0" smtClean="0">
                <a:solidFill>
                  <a:schemeClr val="bg1">
                    <a:lumMod val="50000"/>
                  </a:schemeClr>
                </a:solidFill>
              </a:rPr>
              <a:t>J. </a:t>
            </a:r>
            <a:r>
              <a:rPr lang="fr-FR" sz="1400" b="1" dirty="0" err="1" smtClean="0">
                <a:solidFill>
                  <a:schemeClr val="bg1">
                    <a:lumMod val="50000"/>
                  </a:schemeClr>
                </a:solidFill>
              </a:rPr>
              <a:t>Semet</a:t>
            </a:r>
            <a:r>
              <a:rPr lang="fr-FR" sz="14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fr-FR" sz="1400" b="1" dirty="0" smtClean="0">
                <a:solidFill>
                  <a:schemeClr val="bg1">
                    <a:lumMod val="50000"/>
                  </a:schemeClr>
                </a:solidFill>
              </a:rPr>
              <a:t>- </a:t>
            </a:r>
            <a:r>
              <a:rPr lang="fr-FR" sz="1400" i="1" u="sng" dirty="0" smtClean="0">
                <a:solidFill>
                  <a:schemeClr val="bg1">
                    <a:lumMod val="50000"/>
                  </a:schemeClr>
                </a:solidFill>
              </a:rPr>
              <a:t>Dans mon imagination</a:t>
            </a:r>
          </a:p>
        </p:txBody>
      </p:sp>
    </p:spTree>
    <p:extLst>
      <p:ext uri="{BB962C8B-B14F-4D97-AF65-F5344CB8AC3E}">
        <p14:creationId xmlns:p14="http://schemas.microsoft.com/office/powerpoint/2010/main" val="81194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382502" y="333885"/>
            <a:ext cx="11504698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Là où je me trouve, je peux voir le poste de pilotage avec tous ces boutons et ces lumières qui n’arrêtent pas de clignoter. </a:t>
            </a:r>
            <a:endParaRPr lang="fr-FR" sz="3200" dirty="0" smtClean="0"/>
          </a:p>
          <a:p>
            <a:endParaRPr lang="fr-FR" sz="3200" dirty="0"/>
          </a:p>
          <a:p>
            <a:r>
              <a:rPr lang="fr-FR" sz="3200" dirty="0"/>
              <a:t>Je suis sur cette vitre depuis si longtemps que j’ai même l’impression de piloter cet engin moi-même.</a:t>
            </a:r>
          </a:p>
          <a:p>
            <a:r>
              <a:rPr lang="fr-FR" sz="3200" dirty="0"/>
              <a:t> </a:t>
            </a:r>
          </a:p>
          <a:p>
            <a:r>
              <a:rPr lang="fr-FR" sz="3200" dirty="0"/>
              <a:t>Si, si. Croyez-moi ! </a:t>
            </a:r>
            <a:endParaRPr lang="fr-FR" sz="3200" dirty="0" smtClean="0"/>
          </a:p>
          <a:p>
            <a:endParaRPr lang="fr-FR" sz="3200" dirty="0"/>
          </a:p>
          <a:p>
            <a:r>
              <a:rPr lang="fr-FR" sz="3200" dirty="0"/>
              <a:t>Lorsque je ferme l’œil droit, l’avion tourne à droite. </a:t>
            </a:r>
          </a:p>
          <a:p>
            <a:r>
              <a:rPr lang="fr-FR" sz="3200" dirty="0"/>
              <a:t>Lorsque je ferme l’œil gauche, l’avion tourne à gauche</a:t>
            </a:r>
            <a:r>
              <a:rPr lang="fr-FR" sz="3200" dirty="0" smtClean="0"/>
              <a:t>.</a:t>
            </a:r>
          </a:p>
          <a:p>
            <a:endParaRPr lang="fr-FR" sz="3200" dirty="0"/>
          </a:p>
          <a:p>
            <a:r>
              <a:rPr lang="fr-FR" sz="3200" dirty="0"/>
              <a:t>Mon seul problème : je ne peux plus en redescendre.</a:t>
            </a:r>
          </a:p>
          <a:p>
            <a:endParaRPr lang="fr-FR" sz="1600" dirty="0"/>
          </a:p>
        </p:txBody>
      </p:sp>
      <p:sp>
        <p:nvSpPr>
          <p:cNvPr id="3" name="ZoneTexte 2"/>
          <p:cNvSpPr txBox="1"/>
          <p:nvPr/>
        </p:nvSpPr>
        <p:spPr>
          <a:xfrm>
            <a:off x="8654604" y="6550223"/>
            <a:ext cx="37606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Textes de </a:t>
            </a:r>
            <a:r>
              <a:rPr lang="fr-FR" sz="1400" b="1" dirty="0" smtClean="0">
                <a:solidFill>
                  <a:schemeClr val="bg1">
                    <a:lumMod val="50000"/>
                  </a:schemeClr>
                </a:solidFill>
              </a:rPr>
              <a:t>J. </a:t>
            </a:r>
            <a:r>
              <a:rPr lang="fr-FR" sz="1400" b="1" dirty="0" err="1" smtClean="0">
                <a:solidFill>
                  <a:schemeClr val="bg1">
                    <a:lumMod val="50000"/>
                  </a:schemeClr>
                </a:solidFill>
              </a:rPr>
              <a:t>Semet</a:t>
            </a:r>
            <a:r>
              <a:rPr lang="fr-FR" sz="14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fr-FR" sz="1400" b="1" dirty="0" smtClean="0">
                <a:solidFill>
                  <a:schemeClr val="bg1">
                    <a:lumMod val="50000"/>
                  </a:schemeClr>
                </a:solidFill>
              </a:rPr>
              <a:t>- </a:t>
            </a:r>
            <a:r>
              <a:rPr lang="fr-FR" sz="1400" i="1" u="sng" dirty="0" smtClean="0">
                <a:solidFill>
                  <a:schemeClr val="bg1">
                    <a:lumMod val="50000"/>
                  </a:schemeClr>
                </a:solidFill>
              </a:rPr>
              <a:t>Dans mon imagination</a:t>
            </a:r>
          </a:p>
        </p:txBody>
      </p:sp>
    </p:spTree>
    <p:extLst>
      <p:ext uri="{BB962C8B-B14F-4D97-AF65-F5344CB8AC3E}">
        <p14:creationId xmlns:p14="http://schemas.microsoft.com/office/powerpoint/2010/main" val="13455806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334851" y="321006"/>
            <a:ext cx="11689509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/>
              <a:t>Dans mon imagination, je suis un immense ours blanc. </a:t>
            </a:r>
            <a:endParaRPr lang="fr-FR" sz="4000" dirty="0" smtClean="0"/>
          </a:p>
          <a:p>
            <a:r>
              <a:rPr lang="fr-FR" sz="4000" dirty="0" smtClean="0"/>
              <a:t>Je </a:t>
            </a:r>
            <a:r>
              <a:rPr lang="fr-FR" sz="4000" dirty="0"/>
              <a:t>vis dans une grotte sur la banquise et je passe mon temps à faire le ménage. </a:t>
            </a:r>
            <a:endParaRPr lang="fr-FR" sz="4000" dirty="0" smtClean="0"/>
          </a:p>
          <a:p>
            <a:endParaRPr lang="fr-FR" sz="4000" dirty="0" smtClean="0"/>
          </a:p>
          <a:p>
            <a:r>
              <a:rPr lang="fr-FR" sz="4000" dirty="0" smtClean="0"/>
              <a:t>Vous </a:t>
            </a:r>
            <a:r>
              <a:rPr lang="fr-FR" sz="4000" dirty="0"/>
              <a:t>avez bien entendu ! </a:t>
            </a:r>
            <a:endParaRPr lang="fr-FR" sz="4000" dirty="0" smtClean="0"/>
          </a:p>
          <a:p>
            <a:r>
              <a:rPr lang="fr-FR" sz="4000" dirty="0" smtClean="0"/>
              <a:t>Avec </a:t>
            </a:r>
            <a:r>
              <a:rPr lang="fr-FR" sz="4000" dirty="0"/>
              <a:t>toute la neige qui tombe au Pôle Nord, il faut bien que quelqu’un s’en charge. </a:t>
            </a:r>
            <a:endParaRPr lang="fr-FR" sz="4000" dirty="0" smtClean="0"/>
          </a:p>
          <a:p>
            <a:endParaRPr lang="fr-FR" sz="4000" dirty="0" smtClean="0"/>
          </a:p>
          <a:p>
            <a:r>
              <a:rPr lang="fr-FR" sz="4000" dirty="0" smtClean="0"/>
              <a:t>Alors </a:t>
            </a:r>
            <a:r>
              <a:rPr lang="fr-FR" sz="4000" dirty="0"/>
              <a:t>je me promène avec ma brosse et mon balai.</a:t>
            </a:r>
          </a:p>
          <a:p>
            <a:endParaRPr lang="fr-FR" sz="2000" dirty="0"/>
          </a:p>
        </p:txBody>
      </p:sp>
      <p:sp>
        <p:nvSpPr>
          <p:cNvPr id="3" name="ZoneTexte 2"/>
          <p:cNvSpPr txBox="1"/>
          <p:nvPr/>
        </p:nvSpPr>
        <p:spPr>
          <a:xfrm>
            <a:off x="8654604" y="6550223"/>
            <a:ext cx="37606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Textes de </a:t>
            </a:r>
            <a:r>
              <a:rPr lang="fr-FR" sz="1400" b="1" dirty="0" smtClean="0">
                <a:solidFill>
                  <a:schemeClr val="bg1">
                    <a:lumMod val="50000"/>
                  </a:schemeClr>
                </a:solidFill>
              </a:rPr>
              <a:t>J. </a:t>
            </a:r>
            <a:r>
              <a:rPr lang="fr-FR" sz="1400" b="1" dirty="0" err="1" smtClean="0">
                <a:solidFill>
                  <a:schemeClr val="bg1">
                    <a:lumMod val="50000"/>
                  </a:schemeClr>
                </a:solidFill>
              </a:rPr>
              <a:t>Semet</a:t>
            </a:r>
            <a:r>
              <a:rPr lang="fr-FR" sz="14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fr-FR" sz="1400" b="1" dirty="0" smtClean="0">
                <a:solidFill>
                  <a:schemeClr val="bg1">
                    <a:lumMod val="50000"/>
                  </a:schemeClr>
                </a:solidFill>
              </a:rPr>
              <a:t>- </a:t>
            </a:r>
            <a:r>
              <a:rPr lang="fr-FR" sz="1400" i="1" u="sng" dirty="0" smtClean="0">
                <a:solidFill>
                  <a:schemeClr val="bg1">
                    <a:lumMod val="50000"/>
                  </a:schemeClr>
                </a:solidFill>
              </a:rPr>
              <a:t>Dans mon imagination</a:t>
            </a:r>
          </a:p>
        </p:txBody>
      </p:sp>
    </p:spTree>
    <p:extLst>
      <p:ext uri="{BB962C8B-B14F-4D97-AF65-F5344CB8AC3E}">
        <p14:creationId xmlns:p14="http://schemas.microsoft.com/office/powerpoint/2010/main" val="368930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412124" y="617220"/>
            <a:ext cx="1161223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/>
              <a:t>J’essaie que tout soit propre lorsque mes amis les manchots viendront pour dîner</a:t>
            </a:r>
            <a:r>
              <a:rPr lang="fr-FR" sz="4000" dirty="0" smtClean="0"/>
              <a:t>.</a:t>
            </a:r>
          </a:p>
          <a:p>
            <a:r>
              <a:rPr lang="fr-FR" sz="4000" dirty="0" smtClean="0"/>
              <a:t> </a:t>
            </a:r>
            <a:endParaRPr lang="fr-FR" sz="4000" dirty="0"/>
          </a:p>
          <a:p>
            <a:r>
              <a:rPr lang="fr-FR" sz="4000" dirty="0"/>
              <a:t>Vite ! Le temps presse. </a:t>
            </a:r>
            <a:endParaRPr lang="fr-FR" sz="4000" dirty="0" smtClean="0"/>
          </a:p>
          <a:p>
            <a:endParaRPr lang="fr-FR" sz="4000" dirty="0"/>
          </a:p>
          <a:p>
            <a:r>
              <a:rPr lang="fr-FR" sz="4000" dirty="0"/>
              <a:t>Il faut que tout soit impeccable avant leur arrivée.</a:t>
            </a:r>
          </a:p>
          <a:p>
            <a:r>
              <a:rPr lang="fr-FR" sz="4000" dirty="0"/>
              <a:t> </a:t>
            </a:r>
          </a:p>
          <a:p>
            <a:r>
              <a:rPr lang="fr-FR" sz="4000" dirty="0"/>
              <a:t>En tous cas, une chose est sûre : il y aura du poisson au menu</a:t>
            </a:r>
            <a:r>
              <a:rPr lang="fr-FR" sz="4000" dirty="0" smtClean="0"/>
              <a:t>.</a:t>
            </a:r>
            <a:endParaRPr lang="fr-FR" sz="4000" dirty="0"/>
          </a:p>
        </p:txBody>
      </p:sp>
      <p:sp>
        <p:nvSpPr>
          <p:cNvPr id="3" name="ZoneTexte 2"/>
          <p:cNvSpPr txBox="1"/>
          <p:nvPr/>
        </p:nvSpPr>
        <p:spPr>
          <a:xfrm>
            <a:off x="8654604" y="6550223"/>
            <a:ext cx="37606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Textes de </a:t>
            </a:r>
            <a:r>
              <a:rPr lang="fr-FR" sz="1400" b="1" dirty="0" smtClean="0">
                <a:solidFill>
                  <a:schemeClr val="bg1">
                    <a:lumMod val="50000"/>
                  </a:schemeClr>
                </a:solidFill>
              </a:rPr>
              <a:t>J. </a:t>
            </a:r>
            <a:r>
              <a:rPr lang="fr-FR" sz="1400" b="1" dirty="0" err="1" smtClean="0">
                <a:solidFill>
                  <a:schemeClr val="bg1">
                    <a:lumMod val="50000"/>
                  </a:schemeClr>
                </a:solidFill>
              </a:rPr>
              <a:t>Semet</a:t>
            </a:r>
            <a:r>
              <a:rPr lang="fr-FR" sz="14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fr-FR" sz="1400" b="1" dirty="0" smtClean="0">
                <a:solidFill>
                  <a:schemeClr val="bg1">
                    <a:lumMod val="50000"/>
                  </a:schemeClr>
                </a:solidFill>
              </a:rPr>
              <a:t>- </a:t>
            </a:r>
            <a:r>
              <a:rPr lang="fr-FR" sz="1400" i="1" u="sng" dirty="0" smtClean="0">
                <a:solidFill>
                  <a:schemeClr val="bg1">
                    <a:lumMod val="50000"/>
                  </a:schemeClr>
                </a:solidFill>
              </a:rPr>
              <a:t>Dans mon imagination</a:t>
            </a:r>
          </a:p>
        </p:txBody>
      </p:sp>
    </p:spTree>
    <p:extLst>
      <p:ext uri="{BB962C8B-B14F-4D97-AF65-F5344CB8AC3E}">
        <p14:creationId xmlns:p14="http://schemas.microsoft.com/office/powerpoint/2010/main" val="11022951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450760" y="363915"/>
            <a:ext cx="11496326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/>
              <a:t>Dans mon </a:t>
            </a:r>
            <a:r>
              <a:rPr lang="fr-FR" sz="4400" dirty="0" smtClean="0"/>
              <a:t>imagination</a:t>
            </a:r>
            <a:r>
              <a:rPr lang="fr-FR" sz="4400" dirty="0"/>
              <a:t>, je suis une indienne d’Amérique.</a:t>
            </a:r>
          </a:p>
          <a:p>
            <a:r>
              <a:rPr lang="fr-FR" sz="4400" dirty="0"/>
              <a:t> </a:t>
            </a:r>
          </a:p>
          <a:p>
            <a:r>
              <a:rPr lang="fr-FR" sz="4400" dirty="0"/>
              <a:t>Je porte des sandales tressées et un chapeau avec des plumes sur la tête. </a:t>
            </a:r>
            <a:endParaRPr lang="fr-FR" sz="4400" dirty="0" smtClean="0"/>
          </a:p>
          <a:p>
            <a:endParaRPr lang="fr-FR" sz="4400" dirty="0"/>
          </a:p>
          <a:p>
            <a:r>
              <a:rPr lang="fr-FR" sz="4400" dirty="0"/>
              <a:t>J’aime regarder courir les chevaux sauvages dans la prairie et entendre le cri des aigles qui retentit au loin.</a:t>
            </a:r>
          </a:p>
          <a:p>
            <a:endParaRPr lang="fr-FR" sz="2400" dirty="0"/>
          </a:p>
        </p:txBody>
      </p:sp>
      <p:sp>
        <p:nvSpPr>
          <p:cNvPr id="3" name="ZoneTexte 2"/>
          <p:cNvSpPr txBox="1"/>
          <p:nvPr/>
        </p:nvSpPr>
        <p:spPr>
          <a:xfrm>
            <a:off x="8654604" y="6550223"/>
            <a:ext cx="37606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Textes de </a:t>
            </a:r>
            <a:r>
              <a:rPr lang="fr-FR" sz="1400" b="1" dirty="0" smtClean="0">
                <a:solidFill>
                  <a:schemeClr val="bg1">
                    <a:lumMod val="50000"/>
                  </a:schemeClr>
                </a:solidFill>
              </a:rPr>
              <a:t>J. </a:t>
            </a:r>
            <a:r>
              <a:rPr lang="fr-FR" sz="1400" b="1" dirty="0" err="1" smtClean="0">
                <a:solidFill>
                  <a:schemeClr val="bg1">
                    <a:lumMod val="50000"/>
                  </a:schemeClr>
                </a:solidFill>
              </a:rPr>
              <a:t>Semet</a:t>
            </a:r>
            <a:r>
              <a:rPr lang="fr-FR" sz="14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fr-FR" sz="1400" b="1" dirty="0" smtClean="0">
                <a:solidFill>
                  <a:schemeClr val="bg1">
                    <a:lumMod val="50000"/>
                  </a:schemeClr>
                </a:solidFill>
              </a:rPr>
              <a:t>- </a:t>
            </a:r>
            <a:r>
              <a:rPr lang="fr-FR" sz="1400" i="1" u="sng" dirty="0" smtClean="0">
                <a:solidFill>
                  <a:schemeClr val="bg1">
                    <a:lumMod val="50000"/>
                  </a:schemeClr>
                </a:solidFill>
              </a:rPr>
              <a:t>Dans mon imagination</a:t>
            </a:r>
          </a:p>
        </p:txBody>
      </p:sp>
    </p:spTree>
    <p:extLst>
      <p:ext uri="{BB962C8B-B14F-4D97-AF65-F5344CB8AC3E}">
        <p14:creationId xmlns:p14="http://schemas.microsoft.com/office/powerpoint/2010/main" val="1687228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412124" y="977829"/>
            <a:ext cx="11573599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/>
              <a:t>Le soir, je m’assois devant un grand feu et toute la tribu se met à jouer du tambour et à sauter dans tous les sens.</a:t>
            </a:r>
          </a:p>
          <a:p>
            <a:r>
              <a:rPr lang="fr-FR" sz="4400" dirty="0"/>
              <a:t> </a:t>
            </a:r>
          </a:p>
          <a:p>
            <a:r>
              <a:rPr lang="fr-FR" sz="4400" dirty="0"/>
              <a:t>Ce que je préfère ? La « danse de la pluie ». </a:t>
            </a:r>
            <a:endParaRPr lang="fr-FR" sz="4400" dirty="0" smtClean="0"/>
          </a:p>
          <a:p>
            <a:endParaRPr lang="fr-FR" sz="4400" dirty="0"/>
          </a:p>
          <a:p>
            <a:r>
              <a:rPr lang="fr-FR" sz="4400" dirty="0"/>
              <a:t>Oui, car en été, qu’est-ce que ça rafraichit </a:t>
            </a:r>
            <a:r>
              <a:rPr lang="fr-FR" sz="4400" dirty="0" smtClean="0"/>
              <a:t>!</a:t>
            </a:r>
            <a:endParaRPr lang="fr-FR" sz="4400" dirty="0"/>
          </a:p>
        </p:txBody>
      </p:sp>
      <p:sp>
        <p:nvSpPr>
          <p:cNvPr id="3" name="ZoneTexte 2"/>
          <p:cNvSpPr txBox="1"/>
          <p:nvPr/>
        </p:nvSpPr>
        <p:spPr>
          <a:xfrm>
            <a:off x="8654604" y="6550223"/>
            <a:ext cx="37606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Textes de </a:t>
            </a:r>
            <a:r>
              <a:rPr lang="fr-FR" sz="1400" b="1" dirty="0" smtClean="0">
                <a:solidFill>
                  <a:schemeClr val="bg1">
                    <a:lumMod val="50000"/>
                  </a:schemeClr>
                </a:solidFill>
              </a:rPr>
              <a:t>J. </a:t>
            </a:r>
            <a:r>
              <a:rPr lang="fr-FR" sz="1400" b="1" dirty="0" err="1" smtClean="0">
                <a:solidFill>
                  <a:schemeClr val="bg1">
                    <a:lumMod val="50000"/>
                  </a:schemeClr>
                </a:solidFill>
              </a:rPr>
              <a:t>Semet</a:t>
            </a:r>
            <a:r>
              <a:rPr lang="fr-FR" sz="14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fr-FR" sz="1400" b="1" dirty="0" smtClean="0">
                <a:solidFill>
                  <a:schemeClr val="bg1">
                    <a:lumMod val="50000"/>
                  </a:schemeClr>
                </a:solidFill>
              </a:rPr>
              <a:t>- </a:t>
            </a:r>
            <a:r>
              <a:rPr lang="fr-FR" sz="1400" i="1" u="sng" dirty="0" smtClean="0">
                <a:solidFill>
                  <a:schemeClr val="bg1">
                    <a:lumMod val="50000"/>
                  </a:schemeClr>
                </a:solidFill>
              </a:rPr>
              <a:t>Dans mon imagination</a:t>
            </a:r>
          </a:p>
        </p:txBody>
      </p:sp>
    </p:spTree>
    <p:extLst>
      <p:ext uri="{BB962C8B-B14F-4D97-AF65-F5344CB8AC3E}">
        <p14:creationId xmlns:p14="http://schemas.microsoft.com/office/powerpoint/2010/main" val="2328949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321972" y="1492983"/>
            <a:ext cx="11702388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/>
              <a:t>Dans mon imagination, je suis un arbre et j’ai des pieds au bout de mes racines.</a:t>
            </a:r>
          </a:p>
          <a:p>
            <a:r>
              <a:rPr lang="fr-FR" sz="4800" dirty="0"/>
              <a:t> </a:t>
            </a:r>
          </a:p>
          <a:p>
            <a:r>
              <a:rPr lang="fr-FR" sz="4800" dirty="0"/>
              <a:t>Je me balade dans la forêt avec des écureuils au bout de mes branches.</a:t>
            </a:r>
          </a:p>
          <a:p>
            <a:r>
              <a:rPr lang="fr-FR" sz="3600" dirty="0"/>
              <a:t> </a:t>
            </a:r>
          </a:p>
          <a:p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8654604" y="6550223"/>
            <a:ext cx="37606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Textes de </a:t>
            </a:r>
            <a:r>
              <a:rPr lang="fr-FR" sz="1400" b="1" dirty="0" smtClean="0">
                <a:solidFill>
                  <a:schemeClr val="bg1">
                    <a:lumMod val="50000"/>
                  </a:schemeClr>
                </a:solidFill>
              </a:rPr>
              <a:t>J. </a:t>
            </a:r>
            <a:r>
              <a:rPr lang="fr-FR" sz="1400" b="1" dirty="0" err="1" smtClean="0">
                <a:solidFill>
                  <a:schemeClr val="bg1">
                    <a:lumMod val="50000"/>
                  </a:schemeClr>
                </a:solidFill>
              </a:rPr>
              <a:t>Semet</a:t>
            </a:r>
            <a:r>
              <a:rPr lang="fr-FR" sz="14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fr-FR" sz="1400" b="1" dirty="0" smtClean="0">
                <a:solidFill>
                  <a:schemeClr val="bg1">
                    <a:lumMod val="50000"/>
                  </a:schemeClr>
                </a:solidFill>
              </a:rPr>
              <a:t>- </a:t>
            </a:r>
            <a:r>
              <a:rPr lang="fr-FR" sz="1400" i="1" u="sng" dirty="0" smtClean="0">
                <a:solidFill>
                  <a:schemeClr val="bg1">
                    <a:lumMod val="50000"/>
                  </a:schemeClr>
                </a:solidFill>
              </a:rPr>
              <a:t>Dans mon imagination</a:t>
            </a:r>
          </a:p>
        </p:txBody>
      </p:sp>
    </p:spTree>
    <p:extLst>
      <p:ext uri="{BB962C8B-B14F-4D97-AF65-F5344CB8AC3E}">
        <p14:creationId xmlns:p14="http://schemas.microsoft.com/office/powerpoint/2010/main" val="3323604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296215" y="0"/>
            <a:ext cx="11689509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/>
              <a:t>Je parle aux autres arbres, mais ils ne me répondent presque jamais. </a:t>
            </a:r>
            <a:endParaRPr lang="fr-FR" sz="4000" dirty="0" smtClean="0"/>
          </a:p>
          <a:p>
            <a:endParaRPr lang="fr-FR" sz="4000" dirty="0"/>
          </a:p>
          <a:p>
            <a:r>
              <a:rPr lang="fr-FR" sz="4000" dirty="0"/>
              <a:t>Pour grandir, je ne suis pas obligé de manger de la soupe. </a:t>
            </a:r>
            <a:endParaRPr lang="fr-FR" sz="4000" dirty="0" smtClean="0"/>
          </a:p>
          <a:p>
            <a:endParaRPr lang="fr-FR" sz="4000" dirty="0"/>
          </a:p>
          <a:p>
            <a:r>
              <a:rPr lang="fr-FR" sz="4000" dirty="0"/>
              <a:t>Je puise ma nourriture dans le sol et pousse grâce aux rayons du soleil. </a:t>
            </a:r>
          </a:p>
          <a:p>
            <a:r>
              <a:rPr lang="fr-FR" sz="4000" dirty="0" smtClean="0"/>
              <a:t>Bientôt</a:t>
            </a:r>
            <a:r>
              <a:rPr lang="fr-FR" sz="4000" dirty="0"/>
              <a:t>, je serai plus grand que les montagnes et il faudra qu’elles me fassent un peu de place.</a:t>
            </a:r>
          </a:p>
          <a:p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8654604" y="6550223"/>
            <a:ext cx="37606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Textes de </a:t>
            </a:r>
            <a:r>
              <a:rPr lang="fr-FR" sz="1400" b="1" dirty="0" smtClean="0">
                <a:solidFill>
                  <a:schemeClr val="bg1">
                    <a:lumMod val="50000"/>
                  </a:schemeClr>
                </a:solidFill>
              </a:rPr>
              <a:t>J. </a:t>
            </a:r>
            <a:r>
              <a:rPr lang="fr-FR" sz="1400" b="1" dirty="0" err="1" smtClean="0">
                <a:solidFill>
                  <a:schemeClr val="bg1">
                    <a:lumMod val="50000"/>
                  </a:schemeClr>
                </a:solidFill>
              </a:rPr>
              <a:t>Semet</a:t>
            </a:r>
            <a:r>
              <a:rPr lang="fr-FR" sz="14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fr-FR" sz="1400" b="1" dirty="0" smtClean="0">
                <a:solidFill>
                  <a:schemeClr val="bg1">
                    <a:lumMod val="50000"/>
                  </a:schemeClr>
                </a:solidFill>
              </a:rPr>
              <a:t>- </a:t>
            </a:r>
            <a:r>
              <a:rPr lang="fr-FR" sz="1400" i="1" u="sng" dirty="0" smtClean="0">
                <a:solidFill>
                  <a:schemeClr val="bg1">
                    <a:lumMod val="50000"/>
                  </a:schemeClr>
                </a:solidFill>
              </a:rPr>
              <a:t>Dans mon imagination</a:t>
            </a:r>
          </a:p>
        </p:txBody>
      </p:sp>
    </p:spTree>
    <p:extLst>
      <p:ext uri="{BB962C8B-B14F-4D97-AF65-F5344CB8AC3E}">
        <p14:creationId xmlns:p14="http://schemas.microsoft.com/office/powerpoint/2010/main" val="339950687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548</Words>
  <Application>Microsoft Office PowerPoint</Application>
  <PresentationFormat>Grand écran</PresentationFormat>
  <Paragraphs>132</Paragraphs>
  <Slides>19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Aurélia LECLAIRE</dc:creator>
  <cp:lastModifiedBy>Aurélia LECLAIRE</cp:lastModifiedBy>
  <cp:revision>11</cp:revision>
  <dcterms:created xsi:type="dcterms:W3CDTF">2017-12-12T12:21:05Z</dcterms:created>
  <dcterms:modified xsi:type="dcterms:W3CDTF">2017-12-12T13:40:35Z</dcterms:modified>
</cp:coreProperties>
</file>