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337300" cy="5221288"/>
  <p:notesSz cx="6858000" cy="9144000"/>
  <p:defaultTextStyle>
    <a:defPPr>
      <a:defRPr lang="fr-FR"/>
    </a:defPPr>
    <a:lvl1pPr marL="0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0236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0471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0707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0942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51178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81413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11649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41884" algn="l" defTabSz="6604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Ã©sumÃ©, ModÃ¨le, Couleur, Art, Texture, Fond D'Ãcra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" y="0"/>
            <a:ext cx="6337299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FF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PROBLEMES DE DIVISION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32346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800498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096642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464794" y="23438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32346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3234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234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800498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28490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800498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96642" y="153052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096642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168650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464794" y="1458516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392786" y="2754660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392786" y="4050804"/>
            <a:ext cx="936104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76362" y="45040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26 : 5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40658" y="1602532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5 r= 1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872506" y="297068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46 : 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384674" y="4122812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5 r= 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240658" y="450404"/>
            <a:ext cx="8640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37 : 6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608810" y="2754660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6 r= 1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872506" y="1746548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55 : 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76362" y="4338836"/>
            <a:ext cx="7200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57 : 7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76362" y="2754660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8 r= 1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240658" y="2970684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39 : 9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6362" y="1602532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4 r= 3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536802" y="1674540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75 : 8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944514" y="4122812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9 r= 3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608810" y="306388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6 r= 7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536802" y="4338836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63 : 7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016522" y="306388"/>
            <a:ext cx="648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gency FB" pitchFamily="34" charset="0"/>
              </a:rPr>
              <a:t>q= 9 r= 0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40" name="Étoile à 5 branches 39"/>
          <p:cNvSpPr/>
          <p:nvPr/>
        </p:nvSpPr>
        <p:spPr>
          <a:xfrm>
            <a:off x="864394" y="9544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3816722" y="2034580"/>
            <a:ext cx="144016" cy="14401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2232546" y="2250604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Étoile à 5 branches 42"/>
          <p:cNvSpPr/>
          <p:nvPr/>
        </p:nvSpPr>
        <p:spPr>
          <a:xfrm>
            <a:off x="2232546" y="3402732"/>
            <a:ext cx="144016" cy="14401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3312666" y="4482852"/>
            <a:ext cx="144016" cy="14401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4896842" y="2178596"/>
            <a:ext cx="144016" cy="144016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 à 5 branches 45"/>
          <p:cNvSpPr/>
          <p:nvPr/>
        </p:nvSpPr>
        <p:spPr>
          <a:xfrm>
            <a:off x="2520578" y="4482852"/>
            <a:ext cx="144016" cy="144016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 à 5 branches 46"/>
          <p:cNvSpPr/>
          <p:nvPr/>
        </p:nvSpPr>
        <p:spPr>
          <a:xfrm>
            <a:off x="3528690" y="3402732"/>
            <a:ext cx="144016" cy="14401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Étoile à 5 branches 47"/>
          <p:cNvSpPr/>
          <p:nvPr/>
        </p:nvSpPr>
        <p:spPr>
          <a:xfrm>
            <a:off x="1152426" y="2034580"/>
            <a:ext cx="144016" cy="14401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toile à 5 branches 48"/>
          <p:cNvSpPr/>
          <p:nvPr/>
        </p:nvSpPr>
        <p:spPr>
          <a:xfrm>
            <a:off x="3528690" y="88245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 à 5 branches 49"/>
          <p:cNvSpPr/>
          <p:nvPr/>
        </p:nvSpPr>
        <p:spPr>
          <a:xfrm>
            <a:off x="5112866" y="318670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Étoile à 5 branches 50"/>
          <p:cNvSpPr/>
          <p:nvPr/>
        </p:nvSpPr>
        <p:spPr>
          <a:xfrm>
            <a:off x="4752826" y="4122812"/>
            <a:ext cx="216024" cy="216024"/>
          </a:xfrm>
          <a:prstGeom prst="star5">
            <a:avLst/>
          </a:prstGeom>
          <a:solidFill>
            <a:srgbClr val="E626CB"/>
          </a:solidFill>
          <a:ln>
            <a:solidFill>
              <a:srgbClr val="E626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Étoile à 5 branches 51"/>
          <p:cNvSpPr/>
          <p:nvPr/>
        </p:nvSpPr>
        <p:spPr>
          <a:xfrm>
            <a:off x="1872506" y="666428"/>
            <a:ext cx="144016" cy="144016"/>
          </a:xfrm>
          <a:prstGeom prst="star5">
            <a:avLst/>
          </a:prstGeom>
          <a:solidFill>
            <a:srgbClr val="E626CB"/>
          </a:solidFill>
          <a:ln>
            <a:solidFill>
              <a:srgbClr val="E626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Étoile à 5 branches 52"/>
          <p:cNvSpPr/>
          <p:nvPr/>
        </p:nvSpPr>
        <p:spPr>
          <a:xfrm>
            <a:off x="5112866" y="666428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152426" y="3114700"/>
            <a:ext cx="144016" cy="216024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Étoile à 5 branches 54"/>
          <p:cNvSpPr/>
          <p:nvPr/>
        </p:nvSpPr>
        <p:spPr>
          <a:xfrm>
            <a:off x="864394" y="4122812"/>
            <a:ext cx="144016" cy="216024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75</Words>
  <Application>Microsoft Office PowerPoint</Application>
  <PresentationFormat>Personnalisé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 de mémoire - la division</dc:title>
  <dc:creator>Moi</dc:creator>
  <dc:description/>
  <cp:lastModifiedBy>Moi</cp:lastModifiedBy>
  <cp:revision>46</cp:revision>
  <dcterms:created xsi:type="dcterms:W3CDTF">2018-04-27T16:49:25Z</dcterms:created>
  <dcterms:modified xsi:type="dcterms:W3CDTF">2018-05-02T09:38:44Z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jeu de mémoire - la division</vt:lpwstr>
  </property>
  <property fmtid="{D5CDD505-2E9C-101B-9397-08002B2CF9AE}" pid="3" name="SlideDescription">
    <vt:lpwstr/>
  </property>
</Properties>
</file>