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337300" cy="5221288"/>
  <p:notesSz cx="6858000" cy="9144000"/>
  <p:defaultTextStyle>
    <a:defPPr>
      <a:defRPr lang="fr-FR"/>
    </a:defPPr>
    <a:lvl1pPr marL="0" algn="l" defTabSz="66047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330236" algn="l" defTabSz="66047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660471" algn="l" defTabSz="66047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990707" algn="l" defTabSz="66047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320942" algn="l" defTabSz="66047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1651178" algn="l" defTabSz="66047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1981413" algn="l" defTabSz="66047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2311649" algn="l" defTabSz="66047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2641884" algn="l" defTabSz="66047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75298" y="1621985"/>
            <a:ext cx="5386705" cy="111919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950596" y="2958731"/>
            <a:ext cx="4436110" cy="133432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37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7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413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551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68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826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96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5102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A61C8-F075-4230-A1BB-D2496313784D}" type="datetimeFigureOut">
              <a:rPr lang="fr-FR" smtClean="0"/>
              <a:pPr/>
              <a:t>02/05/2018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92C26-5AD6-4700-A9B5-39AFC4B458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16865" y="209094"/>
            <a:ext cx="5703570" cy="870215"/>
          </a:xfrm>
          <a:prstGeom prst="rect">
            <a:avLst/>
          </a:prstGeom>
        </p:spPr>
        <p:txBody>
          <a:bodyPr vert="horz" lIns="62755" tIns="31378" rIns="62755" bIns="31378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16865" y="1218302"/>
            <a:ext cx="5703570" cy="3445809"/>
          </a:xfrm>
          <a:prstGeom prst="rect">
            <a:avLst/>
          </a:prstGeom>
        </p:spPr>
        <p:txBody>
          <a:bodyPr vert="horz" lIns="62755" tIns="31378" rIns="62755" bIns="31378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16865" y="4839362"/>
            <a:ext cx="1478703" cy="277985"/>
          </a:xfrm>
          <a:prstGeom prst="rect">
            <a:avLst/>
          </a:prstGeom>
        </p:spPr>
        <p:txBody>
          <a:bodyPr vert="horz" lIns="62755" tIns="31378" rIns="62755" bIns="31378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A61C8-F075-4230-A1BB-D2496313784D}" type="datetimeFigureOut">
              <a:rPr lang="fr-FR" smtClean="0"/>
              <a:pPr/>
              <a:t>02/05/2018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165245" y="4839362"/>
            <a:ext cx="2006812" cy="277985"/>
          </a:xfrm>
          <a:prstGeom prst="rect">
            <a:avLst/>
          </a:prstGeom>
        </p:spPr>
        <p:txBody>
          <a:bodyPr vert="horz" lIns="62755" tIns="31378" rIns="62755" bIns="31378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541732" y="4839362"/>
            <a:ext cx="1478703" cy="277985"/>
          </a:xfrm>
          <a:prstGeom prst="rect">
            <a:avLst/>
          </a:prstGeom>
        </p:spPr>
        <p:txBody>
          <a:bodyPr vert="horz" lIns="62755" tIns="31378" rIns="62755" bIns="31378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B92C26-5AD6-4700-A9B5-39AFC4B458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627553" rtl="0" eaLnBrk="1" latinLnBrk="0" hangingPunct="1"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5332" indent="-235332" algn="l" defTabSz="627553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09887" indent="-196110" algn="l" defTabSz="627553" rtl="0" eaLnBrk="1" latinLnBrk="0" hangingPunct="1">
        <a:spcBef>
          <a:spcPct val="20000"/>
        </a:spcBef>
        <a:buFont typeface="Arial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784441" indent="-156888" algn="l" defTabSz="627553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98217" indent="-156888" algn="l" defTabSz="627553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11994" indent="-156888" algn="l" defTabSz="627553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25770" indent="-156888" algn="l" defTabSz="627553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39546" indent="-156888" algn="l" defTabSz="627553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353323" indent="-156888" algn="l" defTabSz="627553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667099" indent="-156888" algn="l" defTabSz="627553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27553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13776" algn="l" defTabSz="627553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27553" algn="l" defTabSz="627553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41329" algn="l" defTabSz="627553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55105" algn="l" defTabSz="627553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68882" algn="l" defTabSz="627553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82658" algn="l" defTabSz="627553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96435" algn="l" defTabSz="627553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510211" algn="l" defTabSz="627553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RÃ©sumÃ©, ModÃ¨le, Couleur, Art, Texture, Fond D'Ãcran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1" y="0"/>
            <a:ext cx="6337299" cy="5221288"/>
          </a:xfrm>
          <a:prstGeom prst="rect">
            <a:avLst/>
          </a:prstGeom>
          <a:noFill/>
        </p:spPr>
      </p:pic>
      <p:sp>
        <p:nvSpPr>
          <p:cNvPr id="6" name="ZoneTexte 5"/>
          <p:cNvSpPr txBox="1"/>
          <p:nvPr/>
        </p:nvSpPr>
        <p:spPr>
          <a:xfrm>
            <a:off x="5875635" y="1242492"/>
            <a:ext cx="461665" cy="2808031"/>
          </a:xfrm>
          <a:prstGeom prst="rect">
            <a:avLst/>
          </a:prstGeom>
          <a:solidFill>
            <a:srgbClr val="FF0000"/>
          </a:solidFill>
        </p:spPr>
        <p:txBody>
          <a:bodyPr vert="vert270" wrap="square" rtlCol="0">
            <a:spAutoFit/>
          </a:bodyPr>
          <a:lstStyle/>
          <a:p>
            <a:pPr algn="ctr"/>
            <a:r>
              <a:rPr lang="fr-FR" sz="1800" b="1" dirty="0" smtClean="0">
                <a:solidFill>
                  <a:schemeClr val="bg1"/>
                </a:solidFill>
              </a:rPr>
              <a:t>PROBLEMES DE DIVISION</a:t>
            </a:r>
            <a:endParaRPr lang="fr-FR" sz="1800" b="1" dirty="0">
              <a:solidFill>
                <a:schemeClr val="bg1"/>
              </a:solidFill>
            </a:endParaRPr>
          </a:p>
        </p:txBody>
      </p:sp>
      <p:sp>
        <p:nvSpPr>
          <p:cNvPr id="8" name="Ellipse 7"/>
          <p:cNvSpPr/>
          <p:nvPr/>
        </p:nvSpPr>
        <p:spPr>
          <a:xfrm>
            <a:off x="432346" y="23438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/>
          <p:cNvSpPr/>
          <p:nvPr/>
        </p:nvSpPr>
        <p:spPr>
          <a:xfrm>
            <a:off x="1800498" y="23438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/>
          <p:cNvSpPr/>
          <p:nvPr/>
        </p:nvSpPr>
        <p:spPr>
          <a:xfrm>
            <a:off x="3096642" y="23438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/>
          <p:cNvSpPr/>
          <p:nvPr/>
        </p:nvSpPr>
        <p:spPr>
          <a:xfrm>
            <a:off x="4464794" y="23438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/>
          <p:cNvSpPr/>
          <p:nvPr/>
        </p:nvSpPr>
        <p:spPr>
          <a:xfrm>
            <a:off x="432346" y="1530524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/>
          <p:cNvSpPr/>
          <p:nvPr/>
        </p:nvSpPr>
        <p:spPr>
          <a:xfrm>
            <a:off x="432346" y="275466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/>
          <p:cNvSpPr/>
          <p:nvPr/>
        </p:nvSpPr>
        <p:spPr>
          <a:xfrm>
            <a:off x="432346" y="4050804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/>
          <p:cNvSpPr/>
          <p:nvPr/>
        </p:nvSpPr>
        <p:spPr>
          <a:xfrm>
            <a:off x="1800498" y="1530524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/>
          <p:cNvSpPr/>
          <p:nvPr/>
        </p:nvSpPr>
        <p:spPr>
          <a:xfrm>
            <a:off x="1728490" y="275466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/>
          <p:cNvSpPr/>
          <p:nvPr/>
        </p:nvSpPr>
        <p:spPr>
          <a:xfrm>
            <a:off x="1800498" y="4050804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/>
          <p:cNvSpPr/>
          <p:nvPr/>
        </p:nvSpPr>
        <p:spPr>
          <a:xfrm>
            <a:off x="3096642" y="1530524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/>
          <p:cNvSpPr/>
          <p:nvPr/>
        </p:nvSpPr>
        <p:spPr>
          <a:xfrm>
            <a:off x="3096642" y="275466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Ellipse 19"/>
          <p:cNvSpPr/>
          <p:nvPr/>
        </p:nvSpPr>
        <p:spPr>
          <a:xfrm>
            <a:off x="3168650" y="4050804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Ellipse 20"/>
          <p:cNvSpPr/>
          <p:nvPr/>
        </p:nvSpPr>
        <p:spPr>
          <a:xfrm>
            <a:off x="4464794" y="1458516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Ellipse 21"/>
          <p:cNvSpPr/>
          <p:nvPr/>
        </p:nvSpPr>
        <p:spPr>
          <a:xfrm>
            <a:off x="4392786" y="275466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Ellipse 22"/>
          <p:cNvSpPr/>
          <p:nvPr/>
        </p:nvSpPr>
        <p:spPr>
          <a:xfrm>
            <a:off x="4392786" y="4050804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ZoneTexte 23"/>
          <p:cNvSpPr txBox="1"/>
          <p:nvPr/>
        </p:nvSpPr>
        <p:spPr>
          <a:xfrm>
            <a:off x="576362" y="450404"/>
            <a:ext cx="86409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gency FB" pitchFamily="34" charset="0"/>
              </a:rPr>
              <a:t>26 : 5</a:t>
            </a:r>
            <a:endParaRPr lang="fr-FR" sz="2400" dirty="0">
              <a:latin typeface="Agency FB" pitchFamily="34" charset="0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3240658" y="1602532"/>
            <a:ext cx="648072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gency FB" pitchFamily="34" charset="0"/>
              </a:rPr>
              <a:t>q= 5 r= 1</a:t>
            </a:r>
            <a:endParaRPr lang="fr-FR" sz="2400" dirty="0">
              <a:latin typeface="Agency FB" pitchFamily="34" charset="0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1872506" y="2970684"/>
            <a:ext cx="86409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gency FB" pitchFamily="34" charset="0"/>
              </a:rPr>
              <a:t>46 : 8</a:t>
            </a:r>
            <a:endParaRPr lang="fr-FR" sz="2400" dirty="0">
              <a:latin typeface="Agency FB" pitchFamily="34" charset="0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3384674" y="4122812"/>
            <a:ext cx="648072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gency FB" pitchFamily="34" charset="0"/>
              </a:rPr>
              <a:t>q= 5 r= 6</a:t>
            </a:r>
            <a:endParaRPr lang="fr-FR" sz="2400" dirty="0">
              <a:latin typeface="Agency FB" pitchFamily="34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3240658" y="450404"/>
            <a:ext cx="86409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gency FB" pitchFamily="34" charset="0"/>
              </a:rPr>
              <a:t>37 : 6</a:t>
            </a:r>
            <a:endParaRPr lang="fr-FR" sz="2400" dirty="0">
              <a:latin typeface="Agency FB" pitchFamily="34" charset="0"/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4608810" y="2754660"/>
            <a:ext cx="648072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gency FB" pitchFamily="34" charset="0"/>
              </a:rPr>
              <a:t>q= 6 r= 1</a:t>
            </a:r>
            <a:endParaRPr lang="fr-FR" sz="2400" dirty="0">
              <a:latin typeface="Agency FB" pitchFamily="34" charset="0"/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1872506" y="1746548"/>
            <a:ext cx="79208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gency FB" pitchFamily="34" charset="0"/>
              </a:rPr>
              <a:t>55 : 8</a:t>
            </a:r>
            <a:endParaRPr lang="fr-FR" sz="2400" dirty="0">
              <a:latin typeface="Agency FB" pitchFamily="34" charset="0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576362" y="4338836"/>
            <a:ext cx="72008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gency FB" pitchFamily="34" charset="0"/>
              </a:rPr>
              <a:t>57 : 7</a:t>
            </a:r>
            <a:endParaRPr lang="fr-FR" sz="2400" dirty="0">
              <a:latin typeface="Agency FB" pitchFamily="34" charset="0"/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576362" y="2754660"/>
            <a:ext cx="648072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gency FB" pitchFamily="34" charset="0"/>
              </a:rPr>
              <a:t>q= 8 r= 1</a:t>
            </a:r>
            <a:endParaRPr lang="fr-FR" sz="2400" dirty="0">
              <a:latin typeface="Agency FB" pitchFamily="34" charset="0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3240658" y="2970684"/>
            <a:ext cx="79208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gency FB" pitchFamily="34" charset="0"/>
              </a:rPr>
              <a:t>39 : 9</a:t>
            </a:r>
            <a:endParaRPr lang="fr-FR" sz="2400" dirty="0">
              <a:latin typeface="Agency FB" pitchFamily="34" charset="0"/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576362" y="1602532"/>
            <a:ext cx="648072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gency FB" pitchFamily="34" charset="0"/>
              </a:rPr>
              <a:t>q= 4 r= 3</a:t>
            </a:r>
            <a:endParaRPr lang="fr-FR" sz="2400" dirty="0">
              <a:latin typeface="Agency FB" pitchFamily="34" charset="0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4536802" y="1674540"/>
            <a:ext cx="79208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gency FB" pitchFamily="34" charset="0"/>
              </a:rPr>
              <a:t>75 : 8</a:t>
            </a:r>
            <a:endParaRPr lang="fr-FR" sz="2400" dirty="0">
              <a:latin typeface="Agency FB" pitchFamily="34" charset="0"/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1944514" y="4122812"/>
            <a:ext cx="648072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gency FB" pitchFamily="34" charset="0"/>
              </a:rPr>
              <a:t>q= 9 r= 3</a:t>
            </a:r>
            <a:endParaRPr lang="fr-FR" sz="2400" dirty="0">
              <a:latin typeface="Agency FB" pitchFamily="34" charset="0"/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4608810" y="306388"/>
            <a:ext cx="648072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gency FB" pitchFamily="34" charset="0"/>
              </a:rPr>
              <a:t>q= 6 r= 7</a:t>
            </a:r>
            <a:endParaRPr lang="fr-FR" sz="2400" dirty="0">
              <a:latin typeface="Agency FB" pitchFamily="34" charset="0"/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4536802" y="4338836"/>
            <a:ext cx="79208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gency FB" pitchFamily="34" charset="0"/>
              </a:rPr>
              <a:t>63 : 7</a:t>
            </a:r>
            <a:endParaRPr lang="fr-FR" sz="2400" dirty="0">
              <a:latin typeface="Agency FB" pitchFamily="34" charset="0"/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2016522" y="306388"/>
            <a:ext cx="648072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gency FB" pitchFamily="34" charset="0"/>
              </a:rPr>
              <a:t>q= 9 r= 0</a:t>
            </a:r>
            <a:endParaRPr lang="fr-FR" sz="2400" dirty="0">
              <a:latin typeface="Agency FB" pitchFamily="34" charset="0"/>
            </a:endParaRPr>
          </a:p>
        </p:txBody>
      </p:sp>
      <p:sp>
        <p:nvSpPr>
          <p:cNvPr id="40" name="Étoile à 5 branches 39"/>
          <p:cNvSpPr/>
          <p:nvPr/>
        </p:nvSpPr>
        <p:spPr>
          <a:xfrm>
            <a:off x="864394" y="954460"/>
            <a:ext cx="144016" cy="14401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Étoile à 5 branches 40"/>
          <p:cNvSpPr/>
          <p:nvPr/>
        </p:nvSpPr>
        <p:spPr>
          <a:xfrm>
            <a:off x="3816722" y="2034580"/>
            <a:ext cx="144016" cy="144016"/>
          </a:xfrm>
          <a:prstGeom prst="star5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Étoile à 5 branches 41"/>
          <p:cNvSpPr/>
          <p:nvPr/>
        </p:nvSpPr>
        <p:spPr>
          <a:xfrm>
            <a:off x="2232546" y="2250604"/>
            <a:ext cx="144016" cy="14401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Étoile à 5 branches 42"/>
          <p:cNvSpPr/>
          <p:nvPr/>
        </p:nvSpPr>
        <p:spPr>
          <a:xfrm>
            <a:off x="2232546" y="3402732"/>
            <a:ext cx="144016" cy="144016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Étoile à 5 branches 43"/>
          <p:cNvSpPr/>
          <p:nvPr/>
        </p:nvSpPr>
        <p:spPr>
          <a:xfrm>
            <a:off x="3312666" y="4482852"/>
            <a:ext cx="144016" cy="144016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Étoile à 5 branches 44"/>
          <p:cNvSpPr/>
          <p:nvPr/>
        </p:nvSpPr>
        <p:spPr>
          <a:xfrm>
            <a:off x="4896842" y="2178596"/>
            <a:ext cx="144016" cy="144016"/>
          </a:xfrm>
          <a:prstGeom prst="star5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Étoile à 5 branches 45"/>
          <p:cNvSpPr/>
          <p:nvPr/>
        </p:nvSpPr>
        <p:spPr>
          <a:xfrm>
            <a:off x="2520578" y="4482852"/>
            <a:ext cx="144016" cy="144016"/>
          </a:xfrm>
          <a:prstGeom prst="star5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Étoile à 5 branches 46"/>
          <p:cNvSpPr/>
          <p:nvPr/>
        </p:nvSpPr>
        <p:spPr>
          <a:xfrm>
            <a:off x="3528690" y="3402732"/>
            <a:ext cx="144016" cy="144016"/>
          </a:xfrm>
          <a:prstGeom prst="star5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Étoile à 5 branches 47"/>
          <p:cNvSpPr/>
          <p:nvPr/>
        </p:nvSpPr>
        <p:spPr>
          <a:xfrm>
            <a:off x="1152426" y="2034580"/>
            <a:ext cx="144016" cy="144016"/>
          </a:xfrm>
          <a:prstGeom prst="star5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Étoile à 5 branches 48"/>
          <p:cNvSpPr/>
          <p:nvPr/>
        </p:nvSpPr>
        <p:spPr>
          <a:xfrm>
            <a:off x="3528690" y="882452"/>
            <a:ext cx="144016" cy="144016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Étoile à 5 branches 49"/>
          <p:cNvSpPr/>
          <p:nvPr/>
        </p:nvSpPr>
        <p:spPr>
          <a:xfrm>
            <a:off x="5112866" y="3186708"/>
            <a:ext cx="144016" cy="144016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Étoile à 5 branches 50"/>
          <p:cNvSpPr/>
          <p:nvPr/>
        </p:nvSpPr>
        <p:spPr>
          <a:xfrm>
            <a:off x="4752826" y="4122812"/>
            <a:ext cx="216024" cy="216024"/>
          </a:xfrm>
          <a:prstGeom prst="star5">
            <a:avLst/>
          </a:prstGeom>
          <a:solidFill>
            <a:srgbClr val="E626CB"/>
          </a:solidFill>
          <a:ln>
            <a:solidFill>
              <a:srgbClr val="E626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Étoile à 5 branches 51"/>
          <p:cNvSpPr/>
          <p:nvPr/>
        </p:nvSpPr>
        <p:spPr>
          <a:xfrm>
            <a:off x="1872506" y="666428"/>
            <a:ext cx="144016" cy="144016"/>
          </a:xfrm>
          <a:prstGeom prst="star5">
            <a:avLst/>
          </a:prstGeom>
          <a:solidFill>
            <a:srgbClr val="E626CB"/>
          </a:solidFill>
          <a:ln>
            <a:solidFill>
              <a:srgbClr val="E626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Étoile à 5 branches 52"/>
          <p:cNvSpPr/>
          <p:nvPr/>
        </p:nvSpPr>
        <p:spPr>
          <a:xfrm>
            <a:off x="5112866" y="666428"/>
            <a:ext cx="144016" cy="14401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Étoile à 5 branches 53"/>
          <p:cNvSpPr/>
          <p:nvPr/>
        </p:nvSpPr>
        <p:spPr>
          <a:xfrm>
            <a:off x="1152426" y="3114700"/>
            <a:ext cx="144016" cy="216024"/>
          </a:xfrm>
          <a:prstGeom prst="star5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Étoile à 5 branches 54"/>
          <p:cNvSpPr/>
          <p:nvPr/>
        </p:nvSpPr>
        <p:spPr>
          <a:xfrm>
            <a:off x="864394" y="4122812"/>
            <a:ext cx="144016" cy="216024"/>
          </a:xfrm>
          <a:prstGeom prst="star5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</TotalTime>
  <Words>75</Words>
  <Application>Microsoft Office PowerPoint</Application>
  <PresentationFormat>Personnalisé</PresentationFormat>
  <Paragraphs>17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jeu de mémoire - la division</dc:title>
  <dc:creator>Moi</dc:creator>
  <dc:description/>
  <cp:lastModifiedBy>Moi</cp:lastModifiedBy>
  <cp:revision>46</cp:revision>
  <dcterms:created xsi:type="dcterms:W3CDTF">2018-04-27T16:49:25Z</dcterms:created>
  <dcterms:modified xsi:type="dcterms:W3CDTF">2018-05-02T09:38:44Z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jeu de mémoire - la division</vt:lpwstr>
  </property>
  <property fmtid="{D5CDD505-2E9C-101B-9397-08002B2CF9AE}" pid="3" name="SlideDescription">
    <vt:lpwstr/>
  </property>
</Properties>
</file>