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embeddedFontLst>
    <p:embeddedFont>
      <p:font typeface="ScolaireCursive" panose="030F0600060000000000" pitchFamily="66" charset="0"/>
      <p:regular r:id="rId26"/>
    </p:embeddedFont>
    <p:embeddedFont>
      <p:font typeface="Comic Sans MS" panose="030F0702030302020204" pitchFamily="66" charset="0"/>
      <p:regular r:id="rId27"/>
      <p:bold r:id="rId28"/>
    </p:embeddedFont>
    <p:embeddedFont>
      <p:font typeface="GE typo" panose="03000000000000000000" pitchFamily="66" charset="0"/>
      <p:regular r:id="rId29"/>
    </p:embeddedFont>
    <p:embeddedFont>
      <p:font typeface="Calibri" panose="020F0502020204030204" pitchFamily="34" charset="0"/>
      <p:regular r:id="rId30"/>
      <p:bold r:id="rId31"/>
      <p:italic r:id="rId32"/>
      <p:boldItalic r:id="rId33"/>
    </p:embeddedFont>
  </p:embeddedFont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7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3390-1B59-4452-AD4D-A2D45DDD0FBB}" type="datetimeFigureOut">
              <a:rPr lang="fr-CH" smtClean="0"/>
              <a:t>21.10.2015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7F77-6DB0-46AA-9742-AE4E3D8B79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228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3390-1B59-4452-AD4D-A2D45DDD0FBB}" type="datetimeFigureOut">
              <a:rPr lang="fr-CH" smtClean="0"/>
              <a:t>21.10.2015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7F77-6DB0-46AA-9742-AE4E3D8B79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3553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3390-1B59-4452-AD4D-A2D45DDD0FBB}" type="datetimeFigureOut">
              <a:rPr lang="fr-CH" smtClean="0"/>
              <a:t>21.10.2015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7F77-6DB0-46AA-9742-AE4E3D8B79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4869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3390-1B59-4452-AD4D-A2D45DDD0FBB}" type="datetimeFigureOut">
              <a:rPr lang="fr-CH" smtClean="0"/>
              <a:t>21.10.2015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7F77-6DB0-46AA-9742-AE4E3D8B79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2085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3390-1B59-4452-AD4D-A2D45DDD0FBB}" type="datetimeFigureOut">
              <a:rPr lang="fr-CH" smtClean="0"/>
              <a:t>21.10.2015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7F77-6DB0-46AA-9742-AE4E3D8B79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9019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3390-1B59-4452-AD4D-A2D45DDD0FBB}" type="datetimeFigureOut">
              <a:rPr lang="fr-CH" smtClean="0"/>
              <a:t>21.10.2015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7F77-6DB0-46AA-9742-AE4E3D8B79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52641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3390-1B59-4452-AD4D-A2D45DDD0FBB}" type="datetimeFigureOut">
              <a:rPr lang="fr-CH" smtClean="0"/>
              <a:t>21.10.2015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7F77-6DB0-46AA-9742-AE4E3D8B79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19845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3390-1B59-4452-AD4D-A2D45DDD0FBB}" type="datetimeFigureOut">
              <a:rPr lang="fr-CH" smtClean="0"/>
              <a:t>21.10.2015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7F77-6DB0-46AA-9742-AE4E3D8B79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8702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3390-1B59-4452-AD4D-A2D45DDD0FBB}" type="datetimeFigureOut">
              <a:rPr lang="fr-CH" smtClean="0"/>
              <a:t>21.10.2015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7F77-6DB0-46AA-9742-AE4E3D8B79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8926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3390-1B59-4452-AD4D-A2D45DDD0FBB}" type="datetimeFigureOut">
              <a:rPr lang="fr-CH" smtClean="0"/>
              <a:t>21.10.2015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7F77-6DB0-46AA-9742-AE4E3D8B79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0118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3390-1B59-4452-AD4D-A2D45DDD0FBB}" type="datetimeFigureOut">
              <a:rPr lang="fr-CH" smtClean="0"/>
              <a:t>21.10.2015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7F77-6DB0-46AA-9742-AE4E3D8B79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0763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03390-1B59-4452-AD4D-A2D45DDD0FBB}" type="datetimeFigureOut">
              <a:rPr lang="fr-CH" smtClean="0"/>
              <a:t>21.10.2015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D7F77-6DB0-46AA-9742-AE4E3D8B79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06458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/>
          <a:lstStyle/>
          <a:p>
            <a:r>
              <a:rPr lang="fr-CH" dirty="0" smtClean="0">
                <a:latin typeface="Comic Sans MS" panose="030F0702030302020204" pitchFamily="66" charset="0"/>
              </a:rPr>
              <a:t>Je lis des syllabes avec… </a:t>
            </a:r>
            <a:endParaRPr lang="fr-CH" dirty="0">
              <a:latin typeface="Comic Sans MS" panose="030F0702030302020204" pitchFamily="66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8812" y="4193704"/>
            <a:ext cx="6400800" cy="2664296"/>
          </a:xfrm>
        </p:spPr>
        <p:txBody>
          <a:bodyPr>
            <a:normAutofit/>
          </a:bodyPr>
          <a:lstStyle/>
          <a:p>
            <a:r>
              <a:rPr lang="fr-CH" sz="9600" b="1" dirty="0">
                <a:solidFill>
                  <a:schemeClr val="tx1"/>
                </a:solidFill>
                <a:latin typeface="Comic Sans MS" panose="030F0702030302020204" pitchFamily="66" charset="0"/>
              </a:rPr>
              <a:t>S</a:t>
            </a:r>
            <a:r>
              <a:rPr lang="fr-CH" sz="9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</a:t>
            </a:r>
            <a:r>
              <a:rPr lang="fr-CH" sz="9600" b="1" dirty="0" err="1" smtClean="0">
                <a:solidFill>
                  <a:schemeClr val="tx1"/>
                </a:solidFill>
                <a:latin typeface="GE typo" panose="03000000000000000000" pitchFamily="66" charset="0"/>
              </a:rPr>
              <a:t>S</a:t>
            </a:r>
            <a:r>
              <a:rPr lang="fr-CH" sz="9600" b="1" dirty="0" smtClean="0">
                <a:solidFill>
                  <a:schemeClr val="tx1"/>
                </a:solidFill>
                <a:latin typeface="GE typo" panose="03000000000000000000" pitchFamily="66" charset="0"/>
              </a:rPr>
              <a:t> </a:t>
            </a:r>
            <a:r>
              <a:rPr lang="fr-CH" sz="9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s  </a:t>
            </a:r>
            <a:r>
              <a:rPr lang="fr-CH" sz="9600" b="1" dirty="0" err="1" smtClean="0">
                <a:solidFill>
                  <a:schemeClr val="tx1"/>
                </a:solidFill>
                <a:latin typeface="ScolaireCursive" panose="030F0600060000000000" pitchFamily="66" charset="0"/>
              </a:rPr>
              <a:t>s</a:t>
            </a:r>
            <a:endParaRPr lang="fr-CH" sz="9600" b="1" dirty="0">
              <a:solidFill>
                <a:schemeClr val="tx1"/>
              </a:solidFill>
              <a:latin typeface="ScolaireCursive" panose="030F0600060000000000" pitchFamily="66" charset="0"/>
            </a:endParaRPr>
          </a:p>
        </p:txBody>
      </p:sp>
      <p:pic>
        <p:nvPicPr>
          <p:cNvPr id="6" name="image2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16216" y="2007847"/>
            <a:ext cx="2350302" cy="300532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88840"/>
            <a:ext cx="1705356" cy="220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78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b="1" dirty="0" err="1" smtClean="0">
                <a:latin typeface="GE typo" panose="03000000000000000000" pitchFamily="66" charset="0"/>
              </a:rPr>
              <a:t>s</a:t>
            </a:r>
            <a:r>
              <a:rPr lang="fr-CH" sz="18000" b="1" dirty="0" err="1" smtClean="0">
                <a:solidFill>
                  <a:srgbClr val="FF0000"/>
                </a:solidFill>
                <a:latin typeface="GE typo" panose="03000000000000000000" pitchFamily="66" charset="0"/>
              </a:rPr>
              <a:t>é</a:t>
            </a:r>
            <a:endParaRPr lang="fr-CH" sz="18000" b="1" dirty="0">
              <a:solidFill>
                <a:srgbClr val="FF0000"/>
              </a:solidFill>
              <a:latin typeface="GE typo" panose="030000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00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b="1" dirty="0" smtClean="0">
                <a:latin typeface="GE typo" panose="03000000000000000000" pitchFamily="66" charset="0"/>
              </a:rPr>
              <a:t>s</a:t>
            </a:r>
            <a:r>
              <a:rPr lang="fr-CH" sz="18000" b="1" dirty="0" smtClean="0">
                <a:solidFill>
                  <a:srgbClr val="FF0000"/>
                </a:solidFill>
                <a:latin typeface="GE typo" panose="03000000000000000000" pitchFamily="66" charset="0"/>
              </a:rPr>
              <a:t>a</a:t>
            </a:r>
            <a:endParaRPr lang="fr-CH" sz="18000" b="1" dirty="0">
              <a:solidFill>
                <a:srgbClr val="FF0000"/>
              </a:solidFill>
              <a:latin typeface="GE typo" panose="030000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25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b="1" dirty="0" err="1" smtClean="0">
                <a:latin typeface="GE typo" panose="03000000000000000000" pitchFamily="66" charset="0"/>
              </a:rPr>
              <a:t>s</a:t>
            </a:r>
            <a:r>
              <a:rPr lang="fr-CH" sz="18000" b="1" dirty="0" err="1" smtClean="0">
                <a:solidFill>
                  <a:srgbClr val="FF0000"/>
                </a:solidFill>
                <a:latin typeface="GE typo" panose="03000000000000000000" pitchFamily="66" charset="0"/>
              </a:rPr>
              <a:t>y</a:t>
            </a:r>
            <a:endParaRPr lang="fr-CH" sz="18000" b="1" dirty="0">
              <a:solidFill>
                <a:srgbClr val="FF0000"/>
              </a:solidFill>
              <a:latin typeface="GE typo" panose="030000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95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70793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b="1" dirty="0">
                <a:latin typeface="GE typo" panose="03000000000000000000" pitchFamily="66" charset="0"/>
              </a:rPr>
              <a:t>s</a:t>
            </a:r>
            <a:r>
              <a:rPr lang="fr-CH" sz="18000" b="1" dirty="0" smtClean="0">
                <a:solidFill>
                  <a:srgbClr val="FF0000"/>
                </a:solidFill>
                <a:latin typeface="GE typo" panose="03000000000000000000" pitchFamily="66" charset="0"/>
              </a:rPr>
              <a:t>a</a:t>
            </a:r>
            <a:endParaRPr lang="fr-CH" sz="18000" b="1" dirty="0">
              <a:solidFill>
                <a:srgbClr val="FF0000"/>
              </a:solidFill>
              <a:latin typeface="GE typo" panose="030000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35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b="1" dirty="0" smtClean="0">
                <a:latin typeface="GE typo" panose="03000000000000000000" pitchFamily="66" charset="0"/>
              </a:rPr>
              <a:t>s</a:t>
            </a:r>
            <a:r>
              <a:rPr lang="fr-CH" sz="18000" b="1" dirty="0" smtClean="0">
                <a:solidFill>
                  <a:srgbClr val="FF0000"/>
                </a:solidFill>
                <a:latin typeface="GE typo" panose="03000000000000000000" pitchFamily="66" charset="0"/>
              </a:rPr>
              <a:t>i</a:t>
            </a:r>
            <a:endParaRPr lang="fr-CH" sz="18000" b="1" dirty="0">
              <a:solidFill>
                <a:srgbClr val="FF0000"/>
              </a:solidFill>
              <a:latin typeface="GE typo" panose="030000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858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b="1" dirty="0" smtClean="0">
                <a:latin typeface="GE typo" panose="03000000000000000000" pitchFamily="66" charset="0"/>
              </a:rPr>
              <a:t>s</a:t>
            </a:r>
            <a:r>
              <a:rPr lang="fr-CH" sz="18000" b="1" dirty="0" smtClean="0">
                <a:solidFill>
                  <a:srgbClr val="FF0000"/>
                </a:solidFill>
                <a:latin typeface="GE typo" panose="03000000000000000000" pitchFamily="66" charset="0"/>
              </a:rPr>
              <a:t>e</a:t>
            </a:r>
            <a:endParaRPr lang="fr-CH" sz="18000" b="1" dirty="0">
              <a:solidFill>
                <a:srgbClr val="FF0000"/>
              </a:solidFill>
              <a:latin typeface="GE typo" panose="030000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984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b="1" dirty="0" err="1" smtClean="0">
                <a:latin typeface="GE typo" panose="03000000000000000000" pitchFamily="66" charset="0"/>
              </a:rPr>
              <a:t>s</a:t>
            </a:r>
            <a:r>
              <a:rPr lang="fr-CH" sz="18000" b="1" dirty="0" err="1" smtClean="0">
                <a:solidFill>
                  <a:srgbClr val="FF0000"/>
                </a:solidFill>
                <a:latin typeface="GE typo" panose="03000000000000000000" pitchFamily="66" charset="0"/>
              </a:rPr>
              <a:t>o</a:t>
            </a:r>
            <a:endParaRPr lang="fr-CH" sz="18000" b="1" dirty="0">
              <a:solidFill>
                <a:srgbClr val="FF0000"/>
              </a:solidFill>
              <a:latin typeface="GE typo" panose="030000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415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b="1" dirty="0" smtClean="0">
                <a:latin typeface="GE typo" panose="03000000000000000000" pitchFamily="66" charset="0"/>
              </a:rPr>
              <a:t>s</a:t>
            </a:r>
            <a:r>
              <a:rPr lang="fr-CH" sz="18000" b="1" dirty="0" smtClean="0">
                <a:solidFill>
                  <a:srgbClr val="FF0000"/>
                </a:solidFill>
                <a:latin typeface="GE typo" panose="03000000000000000000" pitchFamily="66" charset="0"/>
              </a:rPr>
              <a:t>u</a:t>
            </a:r>
            <a:endParaRPr lang="fr-CH" sz="18000" b="1" dirty="0">
              <a:solidFill>
                <a:srgbClr val="FF0000"/>
              </a:solidFill>
              <a:latin typeface="GE typo" panose="030000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20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dirty="0" err="1" smtClean="0">
                <a:latin typeface="Comic Sans MS" panose="030F0702030302020204" pitchFamily="66" charset="0"/>
              </a:rPr>
              <a:t>s</a:t>
            </a:r>
            <a:r>
              <a:rPr lang="fr-CH" sz="180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fr-CH" sz="18000" dirty="0" err="1" smtClean="0">
                <a:latin typeface="Comic Sans MS" panose="030F0702030302020204" pitchFamily="66" charset="0"/>
              </a:rPr>
              <a:t>l</a:t>
            </a:r>
            <a:r>
              <a:rPr lang="fr-CH" sz="180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u</a:t>
            </a:r>
            <a:endParaRPr lang="fr-CH" sz="18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87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6" y="1988840"/>
            <a:ext cx="73448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dirty="0" smtClean="0">
                <a:latin typeface="Comic Sans MS" panose="030F0702030302020204" pitchFamily="66" charset="0"/>
              </a:rPr>
              <a:t>s</a:t>
            </a:r>
            <a:r>
              <a:rPr lang="fr-CH" sz="18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fr-CH" sz="18000" dirty="0" smtClean="0">
                <a:latin typeface="Comic Sans MS" panose="030F0702030302020204" pitchFamily="66" charset="0"/>
              </a:rPr>
              <a:t>l</a:t>
            </a:r>
            <a:r>
              <a:rPr lang="fr-CH" sz="18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é</a:t>
            </a:r>
            <a:endParaRPr lang="fr-CH" sz="18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24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dirty="0" smtClean="0">
                <a:latin typeface="Comic Sans MS" panose="030F0702030302020204" pitchFamily="66" charset="0"/>
              </a:rPr>
              <a:t>s</a:t>
            </a:r>
            <a:r>
              <a:rPr lang="fr-CH" sz="18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endParaRPr lang="fr-CH" sz="18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66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b="1" dirty="0" err="1" smtClean="0">
                <a:latin typeface="GE typo" panose="03000000000000000000" pitchFamily="66" charset="0"/>
              </a:rPr>
              <a:t>s</a:t>
            </a:r>
            <a:r>
              <a:rPr lang="fr-CH" sz="18000" b="1" dirty="0" err="1" smtClean="0">
                <a:solidFill>
                  <a:srgbClr val="FF0000"/>
                </a:solidFill>
                <a:latin typeface="GE typo" panose="03000000000000000000" pitchFamily="66" charset="0"/>
              </a:rPr>
              <a:t>i</a:t>
            </a:r>
            <a:r>
              <a:rPr lang="fr-CH" sz="18000" b="1" dirty="0" err="1" smtClean="0">
                <a:latin typeface="GE typo" panose="03000000000000000000" pitchFamily="66" charset="0"/>
              </a:rPr>
              <a:t>l</a:t>
            </a:r>
            <a:r>
              <a:rPr lang="fr-CH" sz="18000" b="1" dirty="0" err="1">
                <a:solidFill>
                  <a:srgbClr val="FF0000"/>
                </a:solidFill>
                <a:latin typeface="GE typo" panose="03000000000000000000" pitchFamily="66" charset="0"/>
              </a:rPr>
              <a:t>u</a:t>
            </a:r>
            <a:endParaRPr lang="fr-CH" sz="18000" b="1" dirty="0">
              <a:solidFill>
                <a:srgbClr val="FF0000"/>
              </a:solidFill>
              <a:latin typeface="GE typo" panose="030000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51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51845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dirty="0" smtClean="0">
                <a:latin typeface="Comic Sans MS" panose="030F0702030302020204" pitchFamily="66" charset="0"/>
              </a:rPr>
              <a:t>s</a:t>
            </a:r>
            <a:r>
              <a:rPr lang="fr-CH" sz="18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fr-CH" sz="18000" dirty="0" smtClean="0">
                <a:latin typeface="Comic Sans MS" panose="030F0702030302020204" pitchFamily="66" charset="0"/>
              </a:rPr>
              <a:t>m</a:t>
            </a:r>
            <a:r>
              <a:rPr lang="fr-CH" sz="18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endParaRPr lang="fr-CH" sz="18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338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dirty="0" smtClean="0">
                <a:latin typeface="Comic Sans MS" panose="030F0702030302020204" pitchFamily="66" charset="0"/>
              </a:rPr>
              <a:t>s</a:t>
            </a:r>
            <a:r>
              <a:rPr lang="fr-CH" sz="18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fr-CH" sz="18000" dirty="0" smtClean="0">
                <a:latin typeface="Comic Sans MS" panose="030F0702030302020204" pitchFamily="66" charset="0"/>
              </a:rPr>
              <a:t>l</a:t>
            </a:r>
            <a:r>
              <a:rPr lang="fr-CH" sz="180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4186823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dirty="0" err="1" smtClean="0">
                <a:latin typeface="Comic Sans MS" panose="030F0702030302020204" pitchFamily="66" charset="0"/>
              </a:rPr>
              <a:t>s</a:t>
            </a:r>
            <a:r>
              <a:rPr lang="fr-CH" sz="180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fr-CH" sz="18000" dirty="0" err="1" smtClean="0">
                <a:latin typeface="Comic Sans MS" panose="030F0702030302020204" pitchFamily="66" charset="0"/>
              </a:rPr>
              <a:t>l</a:t>
            </a:r>
            <a:r>
              <a:rPr lang="fr-CH" sz="180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fr-CH" sz="18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85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5400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b="1" dirty="0" err="1" smtClean="0">
                <a:latin typeface="GE typo" panose="03000000000000000000" pitchFamily="66" charset="0"/>
              </a:rPr>
              <a:t>s</a:t>
            </a:r>
            <a:r>
              <a:rPr lang="fr-CH" sz="18000" b="1" dirty="0" err="1" smtClean="0">
                <a:solidFill>
                  <a:srgbClr val="FF0000"/>
                </a:solidFill>
                <a:latin typeface="GE typo" panose="03000000000000000000" pitchFamily="66" charset="0"/>
              </a:rPr>
              <a:t>u</a:t>
            </a:r>
            <a:r>
              <a:rPr lang="fr-CH" sz="18000" b="1" dirty="0" err="1" smtClean="0">
                <a:latin typeface="GE typo" panose="03000000000000000000" pitchFamily="66" charset="0"/>
              </a:rPr>
              <a:t>m</a:t>
            </a:r>
            <a:r>
              <a:rPr lang="fr-CH" sz="18000" b="1" dirty="0" err="1" smtClean="0">
                <a:solidFill>
                  <a:srgbClr val="FF0000"/>
                </a:solidFill>
                <a:latin typeface="GE typo" panose="03000000000000000000" pitchFamily="66" charset="0"/>
              </a:rPr>
              <a:t>e</a:t>
            </a:r>
            <a:endParaRPr lang="fr-CH" sz="18000" b="1" dirty="0">
              <a:solidFill>
                <a:srgbClr val="FF0000"/>
              </a:solidFill>
              <a:latin typeface="GE typo" panose="030000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28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dirty="0" smtClean="0">
                <a:latin typeface="Comic Sans MS" panose="030F0702030302020204" pitchFamily="66" charset="0"/>
              </a:rPr>
              <a:t>s</a:t>
            </a:r>
            <a:r>
              <a:rPr lang="fr-CH" sz="18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fr-CH" sz="18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04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dirty="0" smtClean="0">
                <a:latin typeface="Comic Sans MS" panose="030F0702030302020204" pitchFamily="66" charset="0"/>
              </a:rPr>
              <a:t>s</a:t>
            </a:r>
            <a:r>
              <a:rPr lang="fr-CH" sz="18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endParaRPr lang="fr-CH" sz="18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66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dirty="0" err="1" smtClean="0">
                <a:latin typeface="Comic Sans MS" panose="030F0702030302020204" pitchFamily="66" charset="0"/>
              </a:rPr>
              <a:t>s</a:t>
            </a:r>
            <a:r>
              <a:rPr lang="fr-CH" sz="180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endParaRPr lang="fr-CH" sz="18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61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dirty="0" err="1" smtClean="0">
                <a:latin typeface="Comic Sans MS" panose="030F0702030302020204" pitchFamily="66" charset="0"/>
              </a:rPr>
              <a:t>s</a:t>
            </a:r>
            <a:r>
              <a:rPr lang="fr-CH" sz="180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é</a:t>
            </a:r>
            <a:endParaRPr lang="fr-CH" sz="18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813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dirty="0" err="1" smtClean="0">
                <a:latin typeface="Comic Sans MS" panose="030F0702030302020204" pitchFamily="66" charset="0"/>
              </a:rPr>
              <a:t>s</a:t>
            </a:r>
            <a:r>
              <a:rPr lang="fr-CH" sz="180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y</a:t>
            </a:r>
            <a:endParaRPr lang="fr-CH" sz="18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38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dirty="0" smtClean="0">
                <a:latin typeface="Comic Sans MS" panose="030F0702030302020204" pitchFamily="66" charset="0"/>
              </a:rPr>
              <a:t>s</a:t>
            </a:r>
            <a:r>
              <a:rPr lang="fr-CH" sz="18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endParaRPr lang="fr-CH" sz="18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37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1988840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8000" dirty="0" smtClean="0">
                <a:latin typeface="Comic Sans MS" panose="030F0702030302020204" pitchFamily="66" charset="0"/>
              </a:rPr>
              <a:t>s</a:t>
            </a:r>
            <a:r>
              <a:rPr lang="fr-CH" sz="18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</a:t>
            </a:r>
            <a:endParaRPr lang="fr-CH" sz="18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72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33</Words>
  <Application>Microsoft Office PowerPoint</Application>
  <PresentationFormat>Affichage à l'écran (4:3)</PresentationFormat>
  <Paragraphs>25</Paragraphs>
  <Slides>24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0" baseType="lpstr">
      <vt:lpstr>Arial</vt:lpstr>
      <vt:lpstr>ScolaireCursive</vt:lpstr>
      <vt:lpstr>Comic Sans MS</vt:lpstr>
      <vt:lpstr>GE typo</vt:lpstr>
      <vt:lpstr>Calibri</vt:lpstr>
      <vt:lpstr>Thème Office</vt:lpstr>
      <vt:lpstr>Je lis des syllabes avec…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de syllabes</dc:title>
  <dc:creator>Myriam Savary</dc:creator>
  <cp:lastModifiedBy>Myriam Savary</cp:lastModifiedBy>
  <cp:revision>8</cp:revision>
  <dcterms:created xsi:type="dcterms:W3CDTF">2015-10-21T08:49:15Z</dcterms:created>
  <dcterms:modified xsi:type="dcterms:W3CDTF">2015-10-21T11:03:55Z</dcterms:modified>
</cp:coreProperties>
</file>