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BB7BB-69FD-43A1-A4C6-FDD739CC56FB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FDB8-0749-4FD5-8590-EDBD08A9858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B692-5FD9-4004-B33E-4AB79EEB82E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389C-DC85-4A57-9EA0-5537AF1BBB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elsblackchever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400" y="1066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CP</a:t>
            </a: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Français</a:t>
            </a:r>
            <a:endParaRPr lang="fr-FR" dirty="0">
              <a:latin typeface="Mia's Scribblings ~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86400" y="1066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CP</a:t>
            </a:r>
            <a:endParaRPr lang="fr-FR" dirty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Mathématiques</a:t>
            </a:r>
            <a:endParaRPr lang="fr-FR" dirty="0">
              <a:latin typeface="Mia's Scribblings ~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2247" y="32021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CE1</a:t>
            </a:r>
            <a:endParaRPr lang="fr-FR" dirty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Français</a:t>
            </a:r>
            <a:endParaRPr lang="fr-FR" dirty="0">
              <a:latin typeface="Mia's Scribblings ~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86400" y="3200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CE1</a:t>
            </a:r>
            <a:endParaRPr lang="fr-FR" dirty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Mathématiques</a:t>
            </a:r>
            <a:endParaRPr lang="fr-FR" dirty="0">
              <a:latin typeface="Mia's Scribblings ~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elsblackcheveron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66800" y="121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CP</a:t>
            </a:r>
          </a:p>
          <a:p>
            <a:pPr algn="ctr"/>
            <a:endParaRPr lang="fr-FR" dirty="0" smtClean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Français</a:t>
            </a:r>
            <a:endParaRPr lang="fr-FR" dirty="0">
              <a:latin typeface="Mia's Scribblings ~" panose="020000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86400" y="121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CP</a:t>
            </a:r>
          </a:p>
          <a:p>
            <a:pPr algn="ctr"/>
            <a:endParaRPr lang="fr-FR" dirty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Mathématiques</a:t>
            </a:r>
            <a:endParaRPr lang="fr-FR" dirty="0">
              <a:latin typeface="Mia's Scribblings ~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66800" y="4648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CE1</a:t>
            </a:r>
          </a:p>
          <a:p>
            <a:pPr algn="ctr"/>
            <a:endParaRPr lang="fr-FR" dirty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Français</a:t>
            </a:r>
            <a:endParaRPr lang="fr-FR" dirty="0">
              <a:latin typeface="Mia's Scribblings ~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86400" y="4648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Matériel CE1</a:t>
            </a:r>
          </a:p>
          <a:p>
            <a:pPr algn="ctr"/>
            <a:endParaRPr lang="fr-FR" dirty="0">
              <a:latin typeface="Mia's Scribblings ~" panose="02000000000000000000" pitchFamily="2" charset="0"/>
            </a:endParaRPr>
          </a:p>
          <a:p>
            <a:pPr algn="ctr"/>
            <a:r>
              <a:rPr lang="fr-FR" dirty="0" smtClean="0">
                <a:latin typeface="Mia's Scribblings ~" panose="02000000000000000000" pitchFamily="2" charset="0"/>
              </a:rPr>
              <a:t>Mathématiques</a:t>
            </a:r>
            <a:endParaRPr lang="fr-FR" dirty="0">
              <a:latin typeface="Mia's Scribblings ~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</Words>
  <Application>Microsoft Office PowerPoint</Application>
  <PresentationFormat>Affichage à l'écran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</dc:creator>
  <cp:lastModifiedBy>Magali</cp:lastModifiedBy>
  <cp:revision>5</cp:revision>
  <dcterms:created xsi:type="dcterms:W3CDTF">2014-06-12T02:31:11Z</dcterms:created>
  <dcterms:modified xsi:type="dcterms:W3CDTF">2018-09-23T19:09:51Z</dcterms:modified>
</cp:coreProperties>
</file>