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3528" y="764704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/>
                <a:cs typeface="Century Gothic"/>
              </a:rPr>
              <a:t>1. Adverbe qui peut remplacer pas.</a:t>
            </a:r>
            <a:endParaRPr lang="fr-FR" sz="2800" dirty="0">
              <a:latin typeface="Century Gothic"/>
              <a:cs typeface="Century Gothic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692696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Signe de ponctuation.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3528" y="5157192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</a:t>
            </a:r>
            <a:r>
              <a:rPr lang="fr-FR" sz="2800" dirty="0" smtClean="0">
                <a:latin typeface="Century Gothic" pitchFamily="34" charset="0"/>
              </a:rPr>
              <a:t>. Unité de notation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04048" y="5157192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400" dirty="0" smtClean="0">
                <a:latin typeface="Century Gothic" pitchFamily="34" charset="0"/>
              </a:rPr>
              <a:t>. </a:t>
            </a:r>
            <a:r>
              <a:rPr lang="fr-FR" sz="2400" smtClean="0">
                <a:latin typeface="Century Gothic" pitchFamily="34" charset="0"/>
              </a:rPr>
              <a:t>Endroit précis.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4725144"/>
            <a:ext cx="3960440" cy="174301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82839" y="5392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26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42</cp:revision>
  <dcterms:created xsi:type="dcterms:W3CDTF">2015-02-03T20:16:57Z</dcterms:created>
  <dcterms:modified xsi:type="dcterms:W3CDTF">2017-07-18T11:49:23Z</dcterms:modified>
</cp:coreProperties>
</file>