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gi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0" autoAdjust="0"/>
    <p:restoredTop sz="99658" autoAdjust="0"/>
  </p:normalViewPr>
  <p:slideViewPr>
    <p:cSldViewPr>
      <p:cViewPr>
        <p:scale>
          <a:sx n="75" d="100"/>
          <a:sy n="75" d="100"/>
        </p:scale>
        <p:origin x="-1784" y="-45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1C61-7AA5-41D3-8BBC-963242E4EA99}" type="datetimeFigureOut">
              <a:rPr lang="fr-FR" smtClean="0"/>
              <a:pPr/>
              <a:t>08.08.17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C5A2-C7A3-471E-A2C0-CA4835698F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1C61-7AA5-41D3-8BBC-963242E4EA99}" type="datetimeFigureOut">
              <a:rPr lang="fr-FR" smtClean="0"/>
              <a:pPr/>
              <a:t>08.08.17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C5A2-C7A3-471E-A2C0-CA4835698F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1C61-7AA5-41D3-8BBC-963242E4EA99}" type="datetimeFigureOut">
              <a:rPr lang="fr-FR" smtClean="0"/>
              <a:pPr/>
              <a:t>08.08.17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C5A2-C7A3-471E-A2C0-CA4835698F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1C61-7AA5-41D3-8BBC-963242E4EA99}" type="datetimeFigureOut">
              <a:rPr lang="fr-FR" smtClean="0"/>
              <a:pPr/>
              <a:t>08.08.17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C5A2-C7A3-471E-A2C0-CA4835698F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1C61-7AA5-41D3-8BBC-963242E4EA99}" type="datetimeFigureOut">
              <a:rPr lang="fr-FR" smtClean="0"/>
              <a:pPr/>
              <a:t>08.08.17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C5A2-C7A3-471E-A2C0-CA4835698F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1C61-7AA5-41D3-8BBC-963242E4EA99}" type="datetimeFigureOut">
              <a:rPr lang="fr-FR" smtClean="0"/>
              <a:pPr/>
              <a:t>08.08.17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C5A2-C7A3-471E-A2C0-CA4835698F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1C61-7AA5-41D3-8BBC-963242E4EA99}" type="datetimeFigureOut">
              <a:rPr lang="fr-FR" smtClean="0"/>
              <a:pPr/>
              <a:t>08.08.17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C5A2-C7A3-471E-A2C0-CA4835698F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1C61-7AA5-41D3-8BBC-963242E4EA99}" type="datetimeFigureOut">
              <a:rPr lang="fr-FR" smtClean="0"/>
              <a:pPr/>
              <a:t>08.08.17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C5A2-C7A3-471E-A2C0-CA4835698F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1C61-7AA5-41D3-8BBC-963242E4EA99}" type="datetimeFigureOut">
              <a:rPr lang="fr-FR" smtClean="0"/>
              <a:pPr/>
              <a:t>08.08.17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C5A2-C7A3-471E-A2C0-CA4835698F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1C61-7AA5-41D3-8BBC-963242E4EA99}" type="datetimeFigureOut">
              <a:rPr lang="fr-FR" smtClean="0"/>
              <a:pPr/>
              <a:t>08.08.17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C5A2-C7A3-471E-A2C0-CA4835698F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1C61-7AA5-41D3-8BBC-963242E4EA99}" type="datetimeFigureOut">
              <a:rPr lang="fr-FR" smtClean="0"/>
              <a:pPr/>
              <a:t>08.08.17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C5A2-C7A3-471E-A2C0-CA4835698F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81C61-7AA5-41D3-8BBC-963242E4EA99}" type="datetimeFigureOut">
              <a:rPr lang="fr-FR" smtClean="0"/>
              <a:pPr/>
              <a:t>08.08.17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9C5A2-C7A3-471E-A2C0-CA4835698F8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15163" y="128593"/>
            <a:ext cx="8252517" cy="18260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82565"/>
              </p:ext>
            </p:extLst>
          </p:nvPr>
        </p:nvGraphicFramePr>
        <p:xfrm>
          <a:off x="234133" y="2556493"/>
          <a:ext cx="10225138" cy="4824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4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4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44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44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44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383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2708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LUNDI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MARDI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MERCREDI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JEUDI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VENDREDI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SAMEDI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DIMANCHE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491"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8000" marR="0" marT="7200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8000" marR="0" marT="7200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9491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108000" marR="0" marT="7200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108000" marR="0" marT="7200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491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108000" marR="0" marT="7200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108000" marR="0" marT="7200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9491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108000" marR="0" marT="7200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108000" marR="0" marT="7200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9491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108000" marR="0" marT="7200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8000" marR="0" marT="7200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466380" y="324247"/>
            <a:ext cx="7992888" cy="145954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8800" dirty="0">
                <a:latin typeface="orange juice" charset="0"/>
                <a:ea typeface="orange juice" charset="0"/>
                <a:cs typeface="orange juice" charset="0"/>
              </a:rPr>
              <a:t>SEPTEMBRE</a:t>
            </a:r>
            <a:r>
              <a:rPr lang="fr-FR" sz="8000" dirty="0">
                <a:latin typeface="orange juice" charset="0"/>
                <a:ea typeface="orange juice" charset="0"/>
                <a:cs typeface="orange juice" charset="0"/>
              </a:rPr>
              <a:t> </a:t>
            </a:r>
            <a:r>
              <a:rPr lang="fr-FR" sz="8800" dirty="0">
                <a:latin typeface="orange juice" charset="0"/>
                <a:ea typeface="orange juice" charset="0"/>
                <a:cs typeface="orange juice" charset="0"/>
              </a:rPr>
              <a:t>2017</a:t>
            </a:r>
            <a:endParaRPr lang="fr-FR" sz="8000" dirty="0">
              <a:latin typeface="orange juice" charset="0"/>
              <a:ea typeface="orange juice" charset="0"/>
              <a:cs typeface="orange juice" charset="0"/>
            </a:endParaRPr>
          </a:p>
        </p:txBody>
      </p:sp>
      <p:pic>
        <p:nvPicPr>
          <p:cNvPr id="2052" name="Picture 4" descr="Cartoon School 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0713" y="1476375"/>
            <a:ext cx="846754" cy="1029412"/>
          </a:xfrm>
          <a:prstGeom prst="rect">
            <a:avLst/>
          </a:prstGeom>
          <a:noFill/>
        </p:spPr>
      </p:pic>
      <p:pic>
        <p:nvPicPr>
          <p:cNvPr id="2054" name="Picture 6" descr="School Kids at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32" y="252239"/>
            <a:ext cx="1823658" cy="1858800"/>
          </a:xfrm>
          <a:prstGeom prst="rect">
            <a:avLst/>
          </a:prstGeom>
          <a:noFill/>
        </p:spPr>
      </p:pic>
      <p:pic>
        <p:nvPicPr>
          <p:cNvPr id="2056" name="Picture 8" descr="Books and Backp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396" y="1514308"/>
            <a:ext cx="1360279" cy="982022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9E9106C-BA1A-4C50-B498-38842D32D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6620" y="6012879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330476" y="178437"/>
            <a:ext cx="6531038" cy="18260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82404" y="324247"/>
            <a:ext cx="7316413" cy="145954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8800" dirty="0">
                <a:latin typeface="orange juice"/>
                <a:cs typeface="orange juice"/>
              </a:rPr>
              <a:t>JUIN 2018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61742"/>
              </p:ext>
            </p:extLst>
          </p:nvPr>
        </p:nvGraphicFramePr>
        <p:xfrm>
          <a:off x="378148" y="2196454"/>
          <a:ext cx="10009112" cy="5184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919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43717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LUNDI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MARDI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MERCREDI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JEUDI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VENDREDI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SAMEDI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DIMANCHE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172"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172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8172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8172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8172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2530" name="Picture 2" descr="Funny S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178" y="5976663"/>
            <a:ext cx="421498" cy="396256"/>
          </a:xfrm>
          <a:prstGeom prst="rect">
            <a:avLst/>
          </a:prstGeom>
          <a:noFill/>
        </p:spPr>
      </p:pic>
      <p:pic>
        <p:nvPicPr>
          <p:cNvPr id="22532" name="Picture 4" descr="Cute S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076" y="180231"/>
            <a:ext cx="1746300" cy="1722295"/>
          </a:xfrm>
          <a:prstGeom prst="rect">
            <a:avLst/>
          </a:prstGeom>
          <a:noFill/>
        </p:spPr>
      </p:pic>
      <p:pic>
        <p:nvPicPr>
          <p:cNvPr id="22534" name="Picture 6" descr="Kids Swimm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26" y="180231"/>
            <a:ext cx="2455702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46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14452" y="180231"/>
            <a:ext cx="7424337" cy="158417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78759" y="180231"/>
            <a:ext cx="8252517" cy="145954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8800" dirty="0">
                <a:latin typeface="orange juice"/>
                <a:cs typeface="orange juice"/>
              </a:rPr>
              <a:t>JUILLET 2018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278493"/>
              </p:ext>
            </p:extLst>
          </p:nvPr>
        </p:nvGraphicFramePr>
        <p:xfrm>
          <a:off x="450156" y="1970237"/>
          <a:ext cx="10009112" cy="5410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919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6817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LUNDI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MARDI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MERCREDI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JEUDI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VENDREDI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SAMEDI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DIMANCHE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343"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6151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2145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5385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6656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0297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extLst>
                  <a:ext uri="{0D108BD9-81ED-4DB2-BD59-A6C34878D82A}">
                    <a16:rowId xmlns:a16="http://schemas.microsoft.com/office/drawing/2014/main" xmlns="" val="1509997100"/>
                  </a:ext>
                </a:extLst>
              </a:tr>
            </a:tbl>
          </a:graphicData>
        </a:graphic>
      </p:graphicFrame>
      <p:pic>
        <p:nvPicPr>
          <p:cNvPr id="25602" name="Picture 2" descr="Gr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8" y="324247"/>
            <a:ext cx="1224136" cy="1461920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C9A6AD8-1BF7-433F-A005-49A848768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08" y="180231"/>
            <a:ext cx="1380155" cy="1617164"/>
          </a:xfrm>
          <a:prstGeom prst="rect">
            <a:avLst/>
          </a:prstGeom>
        </p:spPr>
      </p:pic>
      <p:pic>
        <p:nvPicPr>
          <p:cNvPr id="6" name="Image 5" descr="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89" y="252239"/>
            <a:ext cx="1115687" cy="12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48" y="230385"/>
            <a:ext cx="7422259" cy="182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33587"/>
              </p:ext>
            </p:extLst>
          </p:nvPr>
        </p:nvGraphicFramePr>
        <p:xfrm>
          <a:off x="306141" y="2246675"/>
          <a:ext cx="10153127" cy="4990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0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0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0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0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0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09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872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55517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LUNDI</a:t>
                      </a: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MARDI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MERCREDI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JEUDI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VENDREDI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SAMEDI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DIMANCHE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8659"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  <a:p>
                      <a:pPr algn="l"/>
                      <a:endParaRPr lang="fr-FR" sz="1200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1541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1541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1541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1541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818308" y="448882"/>
            <a:ext cx="8252517" cy="145954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8800" dirty="0">
                <a:latin typeface="orange juice"/>
                <a:cs typeface="orange juice"/>
              </a:rPr>
              <a:t>AOÛT 2017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64" y="252239"/>
            <a:ext cx="2232248" cy="1896914"/>
          </a:xfrm>
          <a:prstGeom prst="rect">
            <a:avLst/>
          </a:prstGeom>
        </p:spPr>
      </p:pic>
      <p:pic>
        <p:nvPicPr>
          <p:cNvPr id="5" name="Image 4" descr="4-rT7euBoEsNSkibpIHnzel_IS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99" y="283062"/>
            <a:ext cx="1384537" cy="17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7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652000" y="178437"/>
            <a:ext cx="7929595" cy="18260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22775" y="396255"/>
            <a:ext cx="8252517" cy="145954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8800" dirty="0">
                <a:latin typeface="orange juice" charset="0"/>
                <a:ea typeface="orange juice" charset="0"/>
                <a:cs typeface="orange juice" charset="0"/>
              </a:rPr>
              <a:t>OCTOBRE 2017</a:t>
            </a:r>
          </a:p>
        </p:txBody>
      </p:sp>
      <p:graphicFrame>
        <p:nvGraphicFramePr>
          <p:cNvPr id="5" name="Tableau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12249635"/>
              </p:ext>
            </p:extLst>
          </p:nvPr>
        </p:nvGraphicFramePr>
        <p:xfrm>
          <a:off x="304748" y="2124447"/>
          <a:ext cx="9938496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213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28222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LUNDI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MARDI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MERCREDI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JEUDI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VENDREDI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SAMEDI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DIMANCHE</a:t>
                      </a:r>
                      <a:endParaRPr lang="fr-FR" sz="1800" b="1" dirty="0"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a:txBody>
                  <a:tcPr marL="106934" marR="106934" marT="50408" marB="5040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754"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668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75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75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4508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2916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extLst>
                  <a:ext uri="{0D108BD9-81ED-4DB2-BD59-A6C34878D82A}">
                    <a16:rowId xmlns:a16="http://schemas.microsoft.com/office/drawing/2014/main" xmlns="" val="1754942005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9E9106C-BA1A-4C50-B498-38842D32D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221" y="236200"/>
            <a:ext cx="1895027" cy="16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4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48153"/>
              </p:ext>
            </p:extLst>
          </p:nvPr>
        </p:nvGraphicFramePr>
        <p:xfrm>
          <a:off x="306140" y="1980431"/>
          <a:ext cx="10153127" cy="532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0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8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0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0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03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329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73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LUNDI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MARDI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MERCREDI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JEUDI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VENDREDI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SAMEDI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Chalkboard"/>
                          <a:ea typeface="Chalkboard" charset="0"/>
                          <a:cs typeface="Chalkboard"/>
                        </a:rPr>
                        <a:t>DIMANCHE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Chalkboard"/>
                        <a:ea typeface="Chalkboard" charset="0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049"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1049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1049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1049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1049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2250356" y="180231"/>
            <a:ext cx="8252517" cy="15737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22364" y="180231"/>
            <a:ext cx="8252517" cy="145954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8800" dirty="0">
                <a:latin typeface="orange juice"/>
                <a:cs typeface="orange juice"/>
              </a:rPr>
              <a:t>NOVEMBRE 2017</a:t>
            </a:r>
          </a:p>
        </p:txBody>
      </p:sp>
      <p:pic>
        <p:nvPicPr>
          <p:cNvPr id="8" name="Image 7" descr="51e48d824662585e508f82b606b1ce4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770">
            <a:off x="221620" y="10800"/>
            <a:ext cx="2004547" cy="226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2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674292" y="180231"/>
            <a:ext cx="7929595" cy="182602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58679" y="396255"/>
            <a:ext cx="8252517" cy="145954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8800" dirty="0">
                <a:latin typeface="orange juice"/>
                <a:cs typeface="orange juice"/>
              </a:rPr>
              <a:t>DECEMBRE 2017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19083"/>
              </p:ext>
            </p:extLst>
          </p:nvPr>
        </p:nvGraphicFramePr>
        <p:xfrm>
          <a:off x="378148" y="2340471"/>
          <a:ext cx="9937104" cy="4968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99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4878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LUNDI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MARDI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MERCREDI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JEUDI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VENDREDI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SAMEDI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DIMANCHE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3953"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953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3953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3953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3953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5364" name="Picture 4" descr="Cute Santa 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237" y="6594240"/>
            <a:ext cx="617031" cy="642775"/>
          </a:xfrm>
          <a:prstGeom prst="rect">
            <a:avLst/>
          </a:prstGeom>
          <a:noFill/>
        </p:spPr>
      </p:pic>
      <p:pic>
        <p:nvPicPr>
          <p:cNvPr id="15366" name="Picture 6" descr="Santa Cl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9108" y="180488"/>
            <a:ext cx="1656184" cy="1943959"/>
          </a:xfrm>
          <a:prstGeom prst="rect">
            <a:avLst/>
          </a:prstGeom>
          <a:noFill/>
        </p:spPr>
      </p:pic>
      <p:pic>
        <p:nvPicPr>
          <p:cNvPr id="15372" name="Picture 12" descr="Christmas Tree with Gif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24" y="17177"/>
            <a:ext cx="1512168" cy="2179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00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25675" y="178437"/>
            <a:ext cx="7255919" cy="18260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98428" y="304866"/>
            <a:ext cx="7388421" cy="145954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    </a:t>
            </a:r>
            <a:r>
              <a:rPr lang="fr-FR" sz="8800" dirty="0">
                <a:latin typeface="orange juice"/>
                <a:cs typeface="orange juice"/>
              </a:rPr>
              <a:t>JANVIER 2018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53770"/>
              </p:ext>
            </p:extLst>
          </p:nvPr>
        </p:nvGraphicFramePr>
        <p:xfrm>
          <a:off x="234133" y="2412479"/>
          <a:ext cx="10297142" cy="4896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4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88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4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44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15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37932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LUNDI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MARDI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MERCREDI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JEUDI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VENDREDI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SAMEDI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DIMANCHE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1722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1722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1722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1722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1722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96" y="324247"/>
            <a:ext cx="1368152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Kids Celebrating the New Y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8" y="180231"/>
            <a:ext cx="2020322" cy="2016224"/>
          </a:xfrm>
          <a:prstGeom prst="rect">
            <a:avLst/>
          </a:prstGeom>
          <a:noFill/>
        </p:spPr>
      </p:pic>
      <p:pic>
        <p:nvPicPr>
          <p:cNvPr id="11" name="Picture 6" descr="Kids Celebrating the New Y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172" y="3132559"/>
            <a:ext cx="783704" cy="782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360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042444" y="178437"/>
            <a:ext cx="7255919" cy="18260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7" name="Image 6" descr="festivity-clipart-confetti-m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7"/>
          <a:stretch/>
        </p:blipFill>
        <p:spPr>
          <a:xfrm rot="5400000">
            <a:off x="774192" y="-431837"/>
            <a:ext cx="2160240" cy="33843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90316" y="324247"/>
            <a:ext cx="8252517" cy="145954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   </a:t>
            </a:r>
            <a:r>
              <a:rPr lang="fr-FR" sz="8800" dirty="0">
                <a:latin typeface="orange juice"/>
                <a:cs typeface="orange juice"/>
              </a:rPr>
              <a:t>FEVRIER 2018</a:t>
            </a:r>
            <a:endParaRPr lang="fr-FR" sz="6800" dirty="0">
              <a:latin typeface="orange juice"/>
              <a:cs typeface="orange juice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96499"/>
              </p:ext>
            </p:extLst>
          </p:nvPr>
        </p:nvGraphicFramePr>
        <p:xfrm>
          <a:off x="354144" y="2412479"/>
          <a:ext cx="10105124" cy="4968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879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4878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LUNDI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MARDI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MERCREDI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JEUDI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VENDREDI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SAMEDI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DIMANCHE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3954"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95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395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395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395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0486" name="Picture 6" descr="http://previews.123rf.com/images/nanakelley/nanakelley1102/nanakelley110200021/8838013-a-carnival-mask-done-in-pretty-colors-Stock-Vector-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1156" y="324247"/>
            <a:ext cx="1130412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891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978548" y="178437"/>
            <a:ext cx="6603046" cy="1826020"/>
          </a:xfrm>
          <a:prstGeom prst="roundRect">
            <a:avLst/>
          </a:prstGeom>
          <a:solidFill>
            <a:srgbClr val="10E024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02484" y="324247"/>
            <a:ext cx="8252517" cy="145954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8800" dirty="0">
                <a:latin typeface="orange juice"/>
                <a:cs typeface="orange juice"/>
              </a:rPr>
              <a:t>MARS 2018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626215"/>
              </p:ext>
            </p:extLst>
          </p:nvPr>
        </p:nvGraphicFramePr>
        <p:xfrm>
          <a:off x="354144" y="2268463"/>
          <a:ext cx="9961108" cy="4968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39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4878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LUNDI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MARDI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MERCREDI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JEUDI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VENDREDI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SAMEDI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DIMANCHE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3954"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95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395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395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395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9460" name="Picture 4" descr="Single White 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420" y="468263"/>
            <a:ext cx="1013588" cy="1296144"/>
          </a:xfrm>
          <a:prstGeom prst="rect">
            <a:avLst/>
          </a:prstGeom>
          <a:noFill/>
        </p:spPr>
      </p:pic>
      <p:pic>
        <p:nvPicPr>
          <p:cNvPr id="19462" name="Picture 6" descr="White 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34532" y="324247"/>
            <a:ext cx="432910" cy="1678782"/>
          </a:xfrm>
          <a:prstGeom prst="rect">
            <a:avLst/>
          </a:prstGeom>
          <a:noFill/>
        </p:spPr>
      </p:pic>
      <p:pic>
        <p:nvPicPr>
          <p:cNvPr id="19464" name="Picture 8" descr="Orange and Red 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132" y="252239"/>
            <a:ext cx="525463" cy="1741488"/>
          </a:xfrm>
          <a:prstGeom prst="rect">
            <a:avLst/>
          </a:prstGeom>
          <a:noFill/>
        </p:spPr>
      </p:pic>
      <p:pic>
        <p:nvPicPr>
          <p:cNvPr id="19466" name="Picture 10" descr="Pink and Purple Flow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6540" y="684287"/>
            <a:ext cx="1017613" cy="1298531"/>
          </a:xfrm>
          <a:prstGeom prst="rect">
            <a:avLst/>
          </a:prstGeom>
          <a:noFill/>
        </p:spPr>
      </p:pic>
      <p:grpSp>
        <p:nvGrpSpPr>
          <p:cNvPr id="6" name="Grouper 5"/>
          <p:cNvGrpSpPr/>
          <p:nvPr/>
        </p:nvGrpSpPr>
        <p:grpSpPr>
          <a:xfrm>
            <a:off x="761206" y="252239"/>
            <a:ext cx="2209230" cy="1676611"/>
            <a:chOff x="522164" y="612279"/>
            <a:chExt cx="2209230" cy="1316571"/>
          </a:xfrm>
        </p:grpSpPr>
        <p:pic>
          <p:nvPicPr>
            <p:cNvPr id="19468" name="Picture 12" descr="Birds Nes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164" y="1332359"/>
              <a:ext cx="1020930" cy="551161"/>
            </a:xfrm>
            <a:prstGeom prst="rect">
              <a:avLst/>
            </a:prstGeom>
            <a:noFill/>
          </p:spPr>
        </p:pic>
        <p:pic>
          <p:nvPicPr>
            <p:cNvPr id="19470" name="Picture 14" descr="Bird Eating a Wor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4252" y="612279"/>
              <a:ext cx="1417142" cy="13165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1371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898428" y="178437"/>
            <a:ext cx="7424337" cy="1826020"/>
          </a:xfrm>
          <a:prstGeom prst="roundRect">
            <a:avLst/>
          </a:prstGeom>
          <a:solidFill>
            <a:srgbClr val="10E024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66380" y="324247"/>
            <a:ext cx="7174461" cy="145954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8800" dirty="0">
                <a:latin typeface="orange juice"/>
                <a:cs typeface="orange juice"/>
              </a:rPr>
              <a:t>AVRIL 2018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32736"/>
              </p:ext>
            </p:extLst>
          </p:nvPr>
        </p:nvGraphicFramePr>
        <p:xfrm>
          <a:off x="378148" y="2196455"/>
          <a:ext cx="9937104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9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99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3862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LUNDI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MARDI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MERCREDI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JEUDI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VENDREDI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SAMEDI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DIMANCHE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4290"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7183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7464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7601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extLst>
                  <a:ext uri="{0D108BD9-81ED-4DB2-BD59-A6C34878D82A}">
                    <a16:rowId xmlns:a16="http://schemas.microsoft.com/office/drawing/2014/main" xmlns="" val="4240995421"/>
                  </a:ext>
                </a:extLst>
              </a:tr>
            </a:tbl>
          </a:graphicData>
        </a:graphic>
      </p:graphicFrame>
      <p:pic>
        <p:nvPicPr>
          <p:cNvPr id="18436" name="Picture 4" descr="Cute Fat 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292" y="756295"/>
            <a:ext cx="1561158" cy="1155041"/>
          </a:xfrm>
          <a:prstGeom prst="rect">
            <a:avLst/>
          </a:prstGeom>
          <a:noFill/>
        </p:spPr>
      </p:pic>
      <p:pic>
        <p:nvPicPr>
          <p:cNvPr id="18438" name="Picture 6" descr="Yellow 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231"/>
            <a:ext cx="1703176" cy="1155041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6719E6C-C0EF-45BF-B473-FA23A8CA2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4920">
            <a:off x="9015145" y="259014"/>
            <a:ext cx="1410745" cy="1663844"/>
          </a:xfrm>
          <a:prstGeom prst="rect">
            <a:avLst/>
          </a:prstGeom>
          <a:solidFill>
            <a:srgbClr val="92D050"/>
          </a:solidFill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1849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57257" y="178437"/>
            <a:ext cx="7424337" cy="18260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28624" y="324247"/>
            <a:ext cx="8758636" cy="145954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8800" dirty="0">
                <a:latin typeface="orange juice"/>
                <a:cs typeface="orange juice"/>
              </a:rPr>
              <a:t>MAI 2018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25480"/>
              </p:ext>
            </p:extLst>
          </p:nvPr>
        </p:nvGraphicFramePr>
        <p:xfrm>
          <a:off x="306141" y="2268463"/>
          <a:ext cx="10153127" cy="5112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4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4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48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48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48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48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23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7049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LUNDI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MARDI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MERCREDI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JEUDI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VENDREDI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SAMEDI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halkboard"/>
                          <a:cs typeface="Chalkboard"/>
                        </a:rPr>
                        <a:t>DIMANCHE</a:t>
                      </a:r>
                      <a:endParaRPr lang="fr-FR" sz="1800" b="1" dirty="0">
                        <a:latin typeface="Chalkboard"/>
                        <a:cs typeface="Chalkboard"/>
                      </a:endParaRPr>
                    </a:p>
                  </a:txBody>
                  <a:tcPr marL="106934" marR="106934" marT="50408" marB="5040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416"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416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8416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8416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8416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l"/>
                      <a:endParaRPr lang="fr-FR" sz="1600" b="1" dirty="0">
                        <a:latin typeface="Comic Sans MS" pitchFamily="66" charset="0"/>
                      </a:endParaRPr>
                    </a:p>
                  </a:txBody>
                  <a:tcPr marL="106934" marR="106934" marT="50408" marB="504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7BDD647-CD9A-4B62-8007-365CCAD68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0" y="329555"/>
            <a:ext cx="2676958" cy="1866900"/>
          </a:xfrm>
          <a:prstGeom prst="rect">
            <a:avLst/>
          </a:prstGeom>
        </p:spPr>
      </p:pic>
      <p:pic>
        <p:nvPicPr>
          <p:cNvPr id="6" name="Image 5" descr="kids-singing-clipart-children-singing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" y="180231"/>
            <a:ext cx="2362227" cy="190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59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475</Words>
  <Application>Microsoft Macintosh PowerPoint</Application>
  <PresentationFormat>Personnalisé</PresentationFormat>
  <Paragraphs>461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</dc:creator>
  <cp:lastModifiedBy>Julie Delanef</cp:lastModifiedBy>
  <cp:revision>73</cp:revision>
  <dcterms:created xsi:type="dcterms:W3CDTF">2015-07-06T13:53:13Z</dcterms:created>
  <dcterms:modified xsi:type="dcterms:W3CDTF">2017-08-08T23:01:05Z</dcterms:modified>
</cp:coreProperties>
</file>