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D6009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348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201B-DFE2-40D2-A1A3-C44AF09AEBF3}" type="datetimeFigureOut">
              <a:rPr lang="fr-FR" smtClean="0"/>
              <a:t>03/09/2014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9EAA-A097-4532-ACCD-E983B0EC67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97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201B-DFE2-40D2-A1A3-C44AF09AEBF3}" type="datetimeFigureOut">
              <a:rPr lang="fr-FR" smtClean="0"/>
              <a:t>03/09/2014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9EAA-A097-4532-ACCD-E983B0EC67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91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201B-DFE2-40D2-A1A3-C44AF09AEBF3}" type="datetimeFigureOut">
              <a:rPr lang="fr-FR" smtClean="0"/>
              <a:t>03/09/2014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9EAA-A097-4532-ACCD-E983B0EC67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12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201B-DFE2-40D2-A1A3-C44AF09AEBF3}" type="datetimeFigureOut">
              <a:rPr lang="fr-FR" smtClean="0"/>
              <a:t>03/09/2014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9EAA-A097-4532-ACCD-E983B0EC67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639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201B-DFE2-40D2-A1A3-C44AF09AEBF3}" type="datetimeFigureOut">
              <a:rPr lang="fr-FR" smtClean="0"/>
              <a:t>03/09/2014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9EAA-A097-4532-ACCD-E983B0EC67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12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201B-DFE2-40D2-A1A3-C44AF09AEBF3}" type="datetimeFigureOut">
              <a:rPr lang="fr-FR" smtClean="0"/>
              <a:t>03/09/2014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9EAA-A097-4532-ACCD-E983B0EC67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92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201B-DFE2-40D2-A1A3-C44AF09AEBF3}" type="datetimeFigureOut">
              <a:rPr lang="fr-FR" smtClean="0"/>
              <a:t>03/09/2014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9EAA-A097-4532-ACCD-E983B0EC67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6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201B-DFE2-40D2-A1A3-C44AF09AEBF3}" type="datetimeFigureOut">
              <a:rPr lang="fr-FR" smtClean="0"/>
              <a:t>03/09/2014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9EAA-A097-4532-ACCD-E983B0EC67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42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201B-DFE2-40D2-A1A3-C44AF09AEBF3}" type="datetimeFigureOut">
              <a:rPr lang="fr-FR" smtClean="0"/>
              <a:t>03/09/2014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9EAA-A097-4532-ACCD-E983B0EC67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39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201B-DFE2-40D2-A1A3-C44AF09AEBF3}" type="datetimeFigureOut">
              <a:rPr lang="fr-FR" smtClean="0"/>
              <a:t>03/09/2014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9EAA-A097-4532-ACCD-E983B0EC67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603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201B-DFE2-40D2-A1A3-C44AF09AEBF3}" type="datetimeFigureOut">
              <a:rPr lang="fr-FR" smtClean="0"/>
              <a:t>03/09/2014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9EAA-A097-4532-ACCD-E983B0EC67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3520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3201B-DFE2-40D2-A1A3-C44AF09AEBF3}" type="datetimeFigureOut">
              <a:rPr lang="fr-FR" smtClean="0"/>
              <a:t>03/09/2014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79EAA-A097-4532-ACCD-E983B0EC67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29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107520" y="47452"/>
            <a:ext cx="6683952" cy="4833540"/>
            <a:chOff x="57416" y="119460"/>
            <a:chExt cx="8263214" cy="4377065"/>
          </a:xfrm>
        </p:grpSpPr>
        <p:sp>
          <p:nvSpPr>
            <p:cNvPr id="433" name="Rectangle à coins arrondis 432"/>
            <p:cNvSpPr/>
            <p:nvPr/>
          </p:nvSpPr>
          <p:spPr>
            <a:xfrm>
              <a:off x="79283" y="119460"/>
              <a:ext cx="8241347" cy="4312097"/>
            </a:xfrm>
            <a:prstGeom prst="roundRect">
              <a:avLst/>
            </a:prstGeom>
            <a:solidFill>
              <a:srgbClr val="FF33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36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57416" y="184428"/>
              <a:ext cx="8241347" cy="4312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7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351832" y="416496"/>
              <a:ext cx="7696248" cy="371802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ZoneTexte 3"/>
          <p:cNvSpPr txBox="1"/>
          <p:nvPr/>
        </p:nvSpPr>
        <p:spPr>
          <a:xfrm>
            <a:off x="107520" y="1010558"/>
            <a:ext cx="666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latin typeface="Script cole" pitchFamily="2" charset="0"/>
              </a:rPr>
              <a:t>LUNDI</a:t>
            </a:r>
          </a:p>
          <a:p>
            <a:pPr algn="ctr"/>
            <a:r>
              <a:rPr lang="fr-FR" sz="6000" dirty="0" smtClean="0">
                <a:latin typeface="Script cole" pitchFamily="2" charset="0"/>
              </a:rPr>
              <a:t>lundi</a:t>
            </a:r>
          </a:p>
          <a:p>
            <a:pPr algn="ctr"/>
            <a:r>
              <a:rPr lang="fr-FR" sz="6000" dirty="0" smtClean="0">
                <a:latin typeface="Cursive standard" pitchFamily="2" charset="0"/>
              </a:rPr>
              <a:t>lundi</a:t>
            </a:r>
            <a:endParaRPr lang="fr-FR" sz="6000" dirty="0">
              <a:latin typeface="Cursive standard" pitchFamily="2" charset="0"/>
            </a:endParaRPr>
          </a:p>
        </p:txBody>
      </p:sp>
      <p:grpSp>
        <p:nvGrpSpPr>
          <p:cNvPr id="504" name="Groupe 503"/>
          <p:cNvGrpSpPr/>
          <p:nvPr/>
        </p:nvGrpSpPr>
        <p:grpSpPr>
          <a:xfrm>
            <a:off x="125208" y="5029474"/>
            <a:ext cx="6683952" cy="4833540"/>
            <a:chOff x="57416" y="119460"/>
            <a:chExt cx="8263214" cy="4377065"/>
          </a:xfrm>
        </p:grpSpPr>
        <p:sp>
          <p:nvSpPr>
            <p:cNvPr id="505" name="Rectangle à coins arrondis 504"/>
            <p:cNvSpPr/>
            <p:nvPr/>
          </p:nvSpPr>
          <p:spPr>
            <a:xfrm>
              <a:off x="79283" y="119460"/>
              <a:ext cx="8241347" cy="4312097"/>
            </a:xfrm>
            <a:prstGeom prst="round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506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57416" y="184428"/>
              <a:ext cx="8241347" cy="4312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7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351832" y="416496"/>
              <a:ext cx="7696248" cy="371802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08" name="ZoneTexte 507"/>
          <p:cNvSpPr txBox="1"/>
          <p:nvPr/>
        </p:nvSpPr>
        <p:spPr>
          <a:xfrm>
            <a:off x="125208" y="5979110"/>
            <a:ext cx="666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latin typeface="Script cole" pitchFamily="2" charset="0"/>
              </a:rPr>
              <a:t>MARDI</a:t>
            </a:r>
          </a:p>
          <a:p>
            <a:pPr algn="ctr"/>
            <a:r>
              <a:rPr lang="fr-FR" sz="6000" dirty="0" smtClean="0">
                <a:latin typeface="Script cole" pitchFamily="2" charset="0"/>
              </a:rPr>
              <a:t>mardi</a:t>
            </a:r>
          </a:p>
          <a:p>
            <a:pPr algn="ctr"/>
            <a:r>
              <a:rPr lang="fr-FR" sz="6000" dirty="0" smtClean="0">
                <a:latin typeface="Cursive standard" pitchFamily="2" charset="0"/>
              </a:rPr>
              <a:t>mardi</a:t>
            </a:r>
            <a:endParaRPr lang="fr-FR" sz="6000" dirty="0">
              <a:latin typeface="Cursive standard" pitchFamily="2" charset="0"/>
            </a:endParaRPr>
          </a:p>
        </p:txBody>
      </p:sp>
      <p:pic>
        <p:nvPicPr>
          <p:cNvPr id="510" name="Image 50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144" y="3431680"/>
            <a:ext cx="2018567" cy="1361891"/>
          </a:xfrm>
          <a:prstGeom prst="rect">
            <a:avLst/>
          </a:prstGeom>
        </p:spPr>
      </p:pic>
      <p:pic>
        <p:nvPicPr>
          <p:cNvPr id="511" name="Image 5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144" y="8363666"/>
            <a:ext cx="2018567" cy="136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92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107520" y="47452"/>
            <a:ext cx="6683952" cy="4833540"/>
            <a:chOff x="57416" y="119460"/>
            <a:chExt cx="8263214" cy="4377065"/>
          </a:xfrm>
        </p:grpSpPr>
        <p:sp>
          <p:nvSpPr>
            <p:cNvPr id="433" name="Rectangle à coins arrondis 432"/>
            <p:cNvSpPr/>
            <p:nvPr/>
          </p:nvSpPr>
          <p:spPr>
            <a:xfrm>
              <a:off x="79283" y="119460"/>
              <a:ext cx="8241347" cy="4312097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36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57416" y="184428"/>
              <a:ext cx="8241347" cy="4312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7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351832" y="416496"/>
              <a:ext cx="7696248" cy="371802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ZoneTexte 3"/>
          <p:cNvSpPr txBox="1"/>
          <p:nvPr/>
        </p:nvSpPr>
        <p:spPr>
          <a:xfrm>
            <a:off x="107520" y="861070"/>
            <a:ext cx="666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latin typeface="Script cole" pitchFamily="2" charset="0"/>
              </a:rPr>
              <a:t>JEUDI</a:t>
            </a:r>
          </a:p>
          <a:p>
            <a:pPr algn="ctr"/>
            <a:r>
              <a:rPr lang="fr-FR" sz="6000" dirty="0" smtClean="0">
                <a:latin typeface="Script cole" pitchFamily="2" charset="0"/>
              </a:rPr>
              <a:t>jeudi</a:t>
            </a:r>
          </a:p>
          <a:p>
            <a:pPr algn="ctr"/>
            <a:r>
              <a:rPr lang="fr-FR" sz="6000" dirty="0" smtClean="0">
                <a:latin typeface="Cursive standard" pitchFamily="2" charset="0"/>
              </a:rPr>
              <a:t>jeudi</a:t>
            </a:r>
            <a:endParaRPr lang="fr-FR" sz="6000" dirty="0">
              <a:latin typeface="Cursive standard" pitchFamily="2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144" y="3431680"/>
            <a:ext cx="2018567" cy="1361891"/>
          </a:xfrm>
          <a:prstGeom prst="rect">
            <a:avLst/>
          </a:prstGeom>
        </p:spPr>
      </p:pic>
      <p:grpSp>
        <p:nvGrpSpPr>
          <p:cNvPr id="504" name="Groupe 503"/>
          <p:cNvGrpSpPr/>
          <p:nvPr/>
        </p:nvGrpSpPr>
        <p:grpSpPr>
          <a:xfrm>
            <a:off x="125208" y="5029474"/>
            <a:ext cx="6683952" cy="4833540"/>
            <a:chOff x="57416" y="119460"/>
            <a:chExt cx="8263214" cy="4377065"/>
          </a:xfrm>
        </p:grpSpPr>
        <p:sp>
          <p:nvSpPr>
            <p:cNvPr id="505" name="Rectangle à coins arrondis 504"/>
            <p:cNvSpPr/>
            <p:nvPr/>
          </p:nvSpPr>
          <p:spPr>
            <a:xfrm>
              <a:off x="79283" y="119460"/>
              <a:ext cx="8241347" cy="4312097"/>
            </a:xfrm>
            <a:prstGeom prst="roundRect">
              <a:avLst/>
            </a:prstGeom>
            <a:solidFill>
              <a:srgbClr val="33CC3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506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57416" y="184428"/>
              <a:ext cx="8241347" cy="4312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7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351832" y="416496"/>
              <a:ext cx="7696248" cy="371802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08" name="ZoneTexte 507"/>
          <p:cNvSpPr txBox="1"/>
          <p:nvPr/>
        </p:nvSpPr>
        <p:spPr>
          <a:xfrm>
            <a:off x="125208" y="5979110"/>
            <a:ext cx="666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latin typeface="Script cole" pitchFamily="2" charset="0"/>
              </a:rPr>
              <a:t>VENDREDI</a:t>
            </a:r>
          </a:p>
          <a:p>
            <a:pPr algn="ctr"/>
            <a:r>
              <a:rPr lang="fr-FR" sz="6000" dirty="0" smtClean="0">
                <a:latin typeface="Script cole" pitchFamily="2" charset="0"/>
              </a:rPr>
              <a:t>vendredi</a:t>
            </a:r>
          </a:p>
          <a:p>
            <a:pPr algn="ctr"/>
            <a:r>
              <a:rPr lang="fr-FR" sz="6000" dirty="0" smtClean="0">
                <a:latin typeface="Cursive standard" pitchFamily="2" charset="0"/>
              </a:rPr>
              <a:t>vendredi</a:t>
            </a:r>
            <a:endParaRPr lang="fr-FR" sz="6000" dirty="0">
              <a:latin typeface="Cursive standard" pitchFamily="2" charset="0"/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144" y="8363666"/>
            <a:ext cx="2018567" cy="136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8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107520" y="47452"/>
            <a:ext cx="6683952" cy="4833540"/>
            <a:chOff x="57416" y="119460"/>
            <a:chExt cx="8263214" cy="4377065"/>
          </a:xfrm>
        </p:grpSpPr>
        <p:sp>
          <p:nvSpPr>
            <p:cNvPr id="433" name="Rectangle à coins arrondis 432"/>
            <p:cNvSpPr/>
            <p:nvPr/>
          </p:nvSpPr>
          <p:spPr>
            <a:xfrm>
              <a:off x="79283" y="119460"/>
              <a:ext cx="8241347" cy="4312097"/>
            </a:xfrm>
            <a:prstGeom prst="roundRect">
              <a:avLst/>
            </a:prstGeom>
            <a:solidFill>
              <a:srgbClr val="D6009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36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57416" y="184428"/>
              <a:ext cx="8241347" cy="4312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7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351832" y="416496"/>
              <a:ext cx="7696248" cy="371802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ZoneTexte 3"/>
          <p:cNvSpPr txBox="1"/>
          <p:nvPr/>
        </p:nvSpPr>
        <p:spPr>
          <a:xfrm>
            <a:off x="107520" y="861070"/>
            <a:ext cx="666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FF0000"/>
                </a:solidFill>
                <a:latin typeface="Script cole" pitchFamily="2" charset="0"/>
              </a:rPr>
              <a:t>SAMEDI</a:t>
            </a:r>
          </a:p>
          <a:p>
            <a:pPr algn="ctr"/>
            <a:r>
              <a:rPr lang="fr-FR" sz="6000" dirty="0" smtClean="0">
                <a:solidFill>
                  <a:srgbClr val="FF0000"/>
                </a:solidFill>
                <a:latin typeface="Script cole" pitchFamily="2" charset="0"/>
              </a:rPr>
              <a:t>samedi</a:t>
            </a:r>
          </a:p>
          <a:p>
            <a:pPr algn="ctr"/>
            <a:r>
              <a:rPr lang="fr-FR" sz="6000" dirty="0" smtClean="0">
                <a:solidFill>
                  <a:srgbClr val="FF0000"/>
                </a:solidFill>
                <a:latin typeface="Cursive standard" pitchFamily="2" charset="0"/>
              </a:rPr>
              <a:t>samedi</a:t>
            </a:r>
            <a:endParaRPr lang="fr-FR" sz="6000" dirty="0">
              <a:solidFill>
                <a:srgbClr val="FF0000"/>
              </a:solidFill>
              <a:latin typeface="Cursive standard" pitchFamily="2" charset="0"/>
            </a:endParaRPr>
          </a:p>
        </p:txBody>
      </p:sp>
      <p:grpSp>
        <p:nvGrpSpPr>
          <p:cNvPr id="504" name="Groupe 503"/>
          <p:cNvGrpSpPr/>
          <p:nvPr/>
        </p:nvGrpSpPr>
        <p:grpSpPr>
          <a:xfrm>
            <a:off x="125208" y="5029474"/>
            <a:ext cx="6683952" cy="4833540"/>
            <a:chOff x="57416" y="119460"/>
            <a:chExt cx="8263214" cy="4377065"/>
          </a:xfrm>
        </p:grpSpPr>
        <p:sp>
          <p:nvSpPr>
            <p:cNvPr id="505" name="Rectangle à coins arrondis 504"/>
            <p:cNvSpPr/>
            <p:nvPr/>
          </p:nvSpPr>
          <p:spPr>
            <a:xfrm>
              <a:off x="79283" y="119460"/>
              <a:ext cx="8241347" cy="4312097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506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57416" y="184428"/>
              <a:ext cx="8241347" cy="4312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7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351832" y="416496"/>
              <a:ext cx="7696248" cy="371802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08" name="ZoneTexte 507"/>
          <p:cNvSpPr txBox="1"/>
          <p:nvPr/>
        </p:nvSpPr>
        <p:spPr>
          <a:xfrm>
            <a:off x="125208" y="5979110"/>
            <a:ext cx="666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rgbClr val="FF0000"/>
                </a:solidFill>
                <a:latin typeface="Script cole" pitchFamily="2" charset="0"/>
              </a:rPr>
              <a:t>DIMANCHE</a:t>
            </a:r>
          </a:p>
          <a:p>
            <a:pPr algn="ctr"/>
            <a:r>
              <a:rPr lang="fr-FR" sz="6000" dirty="0" smtClean="0">
                <a:solidFill>
                  <a:srgbClr val="FF0000"/>
                </a:solidFill>
                <a:latin typeface="Script cole" pitchFamily="2" charset="0"/>
              </a:rPr>
              <a:t>dimanche</a:t>
            </a:r>
          </a:p>
          <a:p>
            <a:pPr algn="ctr"/>
            <a:r>
              <a:rPr lang="fr-FR" sz="6000" dirty="0" smtClean="0">
                <a:solidFill>
                  <a:srgbClr val="FF0000"/>
                </a:solidFill>
                <a:latin typeface="Cursive standard" pitchFamily="2" charset="0"/>
              </a:rPr>
              <a:t>dimanche</a:t>
            </a:r>
            <a:endParaRPr lang="fr-FR" sz="6000" dirty="0">
              <a:solidFill>
                <a:srgbClr val="FF0000"/>
              </a:solidFill>
              <a:latin typeface="Cursive standard" pitchFamily="2" charset="0"/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199" y="3296817"/>
            <a:ext cx="1799518" cy="1439614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199" y="8265368"/>
            <a:ext cx="1799518" cy="143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156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107520" y="47452"/>
            <a:ext cx="6683952" cy="4833540"/>
            <a:chOff x="57416" y="119460"/>
            <a:chExt cx="8263214" cy="4377065"/>
          </a:xfrm>
        </p:grpSpPr>
        <p:sp>
          <p:nvSpPr>
            <p:cNvPr id="433" name="Rectangle à coins arrondis 432"/>
            <p:cNvSpPr/>
            <p:nvPr/>
          </p:nvSpPr>
          <p:spPr>
            <a:xfrm>
              <a:off x="79283" y="119460"/>
              <a:ext cx="8241347" cy="4312097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36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57416" y="184428"/>
              <a:ext cx="8241347" cy="43120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7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4" t="5428" r="8046" b="2001"/>
            <a:stretch/>
          </p:blipFill>
          <p:spPr bwMode="auto">
            <a:xfrm>
              <a:off x="351832" y="416496"/>
              <a:ext cx="7696248" cy="371802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ZoneTexte 3"/>
          <p:cNvSpPr txBox="1"/>
          <p:nvPr/>
        </p:nvSpPr>
        <p:spPr>
          <a:xfrm>
            <a:off x="107520" y="1010558"/>
            <a:ext cx="666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latin typeface="Script cole" pitchFamily="2" charset="0"/>
              </a:rPr>
              <a:t>MER</a:t>
            </a:r>
            <a:r>
              <a:rPr lang="fr-FR" sz="6000" dirty="0" smtClean="0">
                <a:solidFill>
                  <a:srgbClr val="FF0000"/>
                </a:solidFill>
                <a:latin typeface="Script cole" pitchFamily="2" charset="0"/>
              </a:rPr>
              <a:t>CREDI</a:t>
            </a:r>
          </a:p>
          <a:p>
            <a:pPr algn="ctr"/>
            <a:r>
              <a:rPr lang="fr-FR" sz="6000" dirty="0" smtClean="0">
                <a:latin typeface="Script cole" pitchFamily="2" charset="0"/>
              </a:rPr>
              <a:t>mer</a:t>
            </a:r>
            <a:r>
              <a:rPr lang="fr-FR" sz="6000" dirty="0" smtClean="0">
                <a:solidFill>
                  <a:srgbClr val="FF0000"/>
                </a:solidFill>
                <a:latin typeface="Script cole" pitchFamily="2" charset="0"/>
              </a:rPr>
              <a:t>credi</a:t>
            </a:r>
          </a:p>
          <a:p>
            <a:pPr algn="ctr"/>
            <a:r>
              <a:rPr lang="fr-FR" sz="6000" dirty="0" smtClean="0">
                <a:latin typeface="Cursive standard" pitchFamily="2" charset="0"/>
              </a:rPr>
              <a:t>mer</a:t>
            </a:r>
            <a:r>
              <a:rPr lang="fr-FR" sz="6000" dirty="0" smtClean="0">
                <a:solidFill>
                  <a:srgbClr val="FF0000"/>
                </a:solidFill>
                <a:latin typeface="Cursive standard" pitchFamily="2" charset="0"/>
              </a:rPr>
              <a:t>credi</a:t>
            </a:r>
            <a:endParaRPr lang="fr-FR" sz="6000" dirty="0">
              <a:solidFill>
                <a:srgbClr val="FF0000"/>
              </a:solidFill>
              <a:latin typeface="Cursive standard" pitchFamily="2" charset="0"/>
            </a:endParaRPr>
          </a:p>
        </p:txBody>
      </p:sp>
      <p:pic>
        <p:nvPicPr>
          <p:cNvPr id="510" name="Image 50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99" y="3431679"/>
            <a:ext cx="2018567" cy="1361891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199" y="3296817"/>
            <a:ext cx="1799518" cy="1439614"/>
          </a:xfrm>
          <a:prstGeom prst="rect">
            <a:avLst/>
          </a:prstGeom>
        </p:spPr>
      </p:pic>
      <p:sp>
        <p:nvSpPr>
          <p:cNvPr id="7" name="Flèche vers le bas 6"/>
          <p:cNvSpPr/>
          <p:nvPr/>
        </p:nvSpPr>
        <p:spPr>
          <a:xfrm rot="16200000">
            <a:off x="278090" y="5241032"/>
            <a:ext cx="2520280" cy="2376264"/>
          </a:xfrm>
          <a:prstGeom prst="downArrow">
            <a:avLst/>
          </a:prstGeom>
          <a:solidFill>
            <a:srgbClr val="FF5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10995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21</Words>
  <Application>Microsoft Office PowerPoint</Application>
  <PresentationFormat>Format A4 (210 x 297 mm)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</cp:lastModifiedBy>
  <cp:revision>5</cp:revision>
  <dcterms:created xsi:type="dcterms:W3CDTF">2014-09-03T20:05:00Z</dcterms:created>
  <dcterms:modified xsi:type="dcterms:W3CDTF">2014-09-03T20:57:21Z</dcterms:modified>
</cp:coreProperties>
</file>