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3FA0A-6B93-483E-9C13-033838F0EA3A}" type="datetimeFigureOut">
              <a:rPr lang="fr-FR" smtClean="0"/>
              <a:t>06/05/2013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4452-AA08-40A4-ADB0-F7BFC57E001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ganigramme : Multidocument 3"/>
          <p:cNvSpPr/>
          <p:nvPr/>
        </p:nvSpPr>
        <p:spPr>
          <a:xfrm>
            <a:off x="0" y="0"/>
            <a:ext cx="9144000" cy="764704"/>
          </a:xfrm>
          <a:prstGeom prst="flowChartMultidocumen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latin typeface="Bradley Hand ITC" pitchFamily="66" charset="0"/>
              </a:rPr>
              <a:t>Le ………………………………à collier …………………………….</a:t>
            </a:r>
            <a:endParaRPr lang="fr-FR" sz="2400" dirty="0">
              <a:latin typeface="Bradley Hand ITC" pitchFamily="66" charset="0"/>
            </a:endParaRPr>
          </a:p>
        </p:txBody>
      </p:sp>
      <p:pic>
        <p:nvPicPr>
          <p:cNvPr id="11266" name="Picture 2" descr="http://www.ouessant-digiscoping.fr/IMG/jpg/Gravelot_a_collier_interrompu_m_2BB_25042008_-_Heuksan_Do_-_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2708300" cy="19848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Connecteur droit avec flèche 6"/>
          <p:cNvCxnSpPr/>
          <p:nvPr/>
        </p:nvCxnSpPr>
        <p:spPr>
          <a:xfrm>
            <a:off x="2699792" y="141277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3491880" y="119675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radley Hand ITC" pitchFamily="66" charset="0"/>
              </a:rPr>
              <a:t>Comment s’appelle cet oiseau?</a:t>
            </a:r>
            <a:endParaRPr lang="fr-FR" dirty="0">
              <a:latin typeface="Bradley Hand ITC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35896" y="263691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radley Hand ITC" pitchFamily="66" charset="0"/>
              </a:rPr>
              <a:t>Quelle est sa particularité? 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2699792" y="2780928"/>
            <a:ext cx="792088" cy="313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Picture 3" descr="C:\Users\Dorothée\Pictures\seyes%201%20lig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628800"/>
            <a:ext cx="4608512" cy="864096"/>
          </a:xfrm>
          <a:prstGeom prst="rect">
            <a:avLst/>
          </a:prstGeom>
          <a:noFill/>
        </p:spPr>
      </p:pic>
      <p:pic>
        <p:nvPicPr>
          <p:cNvPr id="17" name="Picture 3" descr="C:\Users\Dorothée\Pictures\seyes%201%20lig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3068960"/>
            <a:ext cx="4968552" cy="792088"/>
          </a:xfrm>
          <a:prstGeom prst="rect">
            <a:avLst/>
          </a:prstGeom>
          <a:noFill/>
        </p:spPr>
      </p:pic>
      <p:sp>
        <p:nvSpPr>
          <p:cNvPr id="18" name="ZoneTexte 17"/>
          <p:cNvSpPr txBox="1"/>
          <p:nvPr/>
        </p:nvSpPr>
        <p:spPr>
          <a:xfrm>
            <a:off x="323528" y="400506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radley Hand ITC" pitchFamily="66" charset="0"/>
              </a:rPr>
              <a:t>Où pond-il ses œufs? </a:t>
            </a:r>
            <a:endParaRPr lang="fr-FR" dirty="0">
              <a:latin typeface="Bradley Hand ITC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5536" y="4509120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Bradley Hand ITC" pitchFamily="66" charset="0"/>
              </a:rPr>
              <a:t>Pourquoi faut –il éviter de marcher dans les dunes d’oyat? </a:t>
            </a:r>
            <a:endParaRPr lang="fr-FR" dirty="0">
              <a:latin typeface="Bradley Hand ITC" pitchFamily="66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23528" y="5517232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Bradley Hand ITC" pitchFamily="66" charset="0"/>
              </a:rPr>
              <a:t>Que peut –il se passer si le gravelot pond ses œufs sur une dune trop proche de la mer</a:t>
            </a:r>
            <a:endParaRPr lang="fr-FR" sz="1600" dirty="0">
              <a:latin typeface="Bradley Hand ITC" pitchFamily="66" charset="0"/>
            </a:endParaRPr>
          </a:p>
        </p:txBody>
      </p:sp>
      <p:pic>
        <p:nvPicPr>
          <p:cNvPr id="11268" name="Picture 4" descr="C:\Users\Dorothée\Pictures\sey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4077072"/>
            <a:ext cx="6048672" cy="2563763"/>
          </a:xfrm>
          <a:prstGeom prst="rect">
            <a:avLst/>
          </a:prstGeom>
          <a:noFill/>
        </p:spPr>
      </p:pic>
      <p:cxnSp>
        <p:nvCxnSpPr>
          <p:cNvPr id="23" name="Connecteur droit avec flèche 22"/>
          <p:cNvCxnSpPr/>
          <p:nvPr/>
        </p:nvCxnSpPr>
        <p:spPr>
          <a:xfrm>
            <a:off x="2771800" y="4221088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>
            <a:off x="2699792" y="501317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>
            <a:off x="2555776" y="60932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1270" name="Picture 6" descr="http://t2.gstatic.com/images?q=tbn:ANd9GcQujJPYcOKOWodKM5ibZ590GB9fEt_UKz2tklSO6HMUqF4QDEHDd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46639">
            <a:off x="7078856" y="1011146"/>
            <a:ext cx="1772196" cy="1405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52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Dorothée</dc:creator>
  <cp:lastModifiedBy>Dorothée</cp:lastModifiedBy>
  <cp:revision>4</cp:revision>
  <dcterms:created xsi:type="dcterms:W3CDTF">2013-05-06T16:05:51Z</dcterms:created>
  <dcterms:modified xsi:type="dcterms:W3CDTF">2013-05-06T16:22:25Z</dcterms:modified>
</cp:coreProperties>
</file>