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66" r:id="rId4"/>
    <p:sldId id="257" r:id="rId5"/>
    <p:sldId id="277" r:id="rId6"/>
    <p:sldId id="267" r:id="rId7"/>
    <p:sldId id="258" r:id="rId8"/>
    <p:sldId id="278" r:id="rId9"/>
    <p:sldId id="268" r:id="rId10"/>
    <p:sldId id="259" r:id="rId11"/>
    <p:sldId id="279" r:id="rId12"/>
    <p:sldId id="269" r:id="rId13"/>
    <p:sldId id="260" r:id="rId14"/>
    <p:sldId id="280" r:id="rId15"/>
    <p:sldId id="270" r:id="rId16"/>
    <p:sldId id="261" r:id="rId17"/>
    <p:sldId id="281" r:id="rId18"/>
    <p:sldId id="271" r:id="rId19"/>
    <p:sldId id="262" r:id="rId20"/>
    <p:sldId id="282" r:id="rId21"/>
    <p:sldId id="272" r:id="rId22"/>
    <p:sldId id="263" r:id="rId23"/>
    <p:sldId id="283" r:id="rId24"/>
    <p:sldId id="273" r:id="rId25"/>
    <p:sldId id="264" r:id="rId26"/>
    <p:sldId id="284" r:id="rId27"/>
    <p:sldId id="274" r:id="rId28"/>
    <p:sldId id="265" r:id="rId29"/>
    <p:sldId id="285" r:id="rId30"/>
    <p:sldId id="275" r:id="rId3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61C9-AC59-4384-8050-CAA5A36F0C76}" type="datetimeFigureOut">
              <a:rPr lang="fr-FR" smtClean="0"/>
              <a:t>11/09/2015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29D0-5B85-48F7-BDAA-983962458E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8329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61C9-AC59-4384-8050-CAA5A36F0C76}" type="datetimeFigureOut">
              <a:rPr lang="fr-FR" smtClean="0"/>
              <a:t>11/09/2015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29D0-5B85-48F7-BDAA-983962458E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109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61C9-AC59-4384-8050-CAA5A36F0C76}" type="datetimeFigureOut">
              <a:rPr lang="fr-FR" smtClean="0"/>
              <a:t>11/09/2015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29D0-5B85-48F7-BDAA-983962458E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1399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61C9-AC59-4384-8050-CAA5A36F0C76}" type="datetimeFigureOut">
              <a:rPr lang="fr-FR" smtClean="0"/>
              <a:t>11/09/2015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29D0-5B85-48F7-BDAA-983962458E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9061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61C9-AC59-4384-8050-CAA5A36F0C76}" type="datetimeFigureOut">
              <a:rPr lang="fr-FR" smtClean="0"/>
              <a:t>11/09/2015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29D0-5B85-48F7-BDAA-983962458E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73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61C9-AC59-4384-8050-CAA5A36F0C76}" type="datetimeFigureOut">
              <a:rPr lang="fr-FR" smtClean="0"/>
              <a:t>11/09/2015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29D0-5B85-48F7-BDAA-983962458E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52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61C9-AC59-4384-8050-CAA5A36F0C76}" type="datetimeFigureOut">
              <a:rPr lang="fr-FR" smtClean="0"/>
              <a:t>11/09/2015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29D0-5B85-48F7-BDAA-983962458E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518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61C9-AC59-4384-8050-CAA5A36F0C76}" type="datetimeFigureOut">
              <a:rPr lang="fr-FR" smtClean="0"/>
              <a:t>11/09/2015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29D0-5B85-48F7-BDAA-983962458E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6615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61C9-AC59-4384-8050-CAA5A36F0C76}" type="datetimeFigureOut">
              <a:rPr lang="fr-FR" smtClean="0"/>
              <a:t>11/09/2015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29D0-5B85-48F7-BDAA-983962458E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4455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61C9-AC59-4384-8050-CAA5A36F0C76}" type="datetimeFigureOut">
              <a:rPr lang="fr-FR" smtClean="0"/>
              <a:t>11/09/2015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29D0-5B85-48F7-BDAA-983962458E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064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61C9-AC59-4384-8050-CAA5A36F0C76}" type="datetimeFigureOut">
              <a:rPr lang="fr-FR" smtClean="0"/>
              <a:t>11/09/2015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29D0-5B85-48F7-BDAA-983962458E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9110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D61C9-AC59-4384-8050-CAA5A36F0C76}" type="datetimeFigureOut">
              <a:rPr lang="fr-FR" smtClean="0"/>
              <a:t>11/09/2015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729D0-5B85-48F7-BDAA-983962458E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313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425" y="222965"/>
            <a:ext cx="3376479" cy="4711366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4193" y="1063770"/>
            <a:ext cx="4932215" cy="1576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036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888" y="1039048"/>
            <a:ext cx="1289546" cy="141434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425" y="222965"/>
            <a:ext cx="3376479" cy="471136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2753" y="1039047"/>
            <a:ext cx="1289546" cy="1414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39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425" y="222965"/>
            <a:ext cx="3376479" cy="471136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9817" y="3084642"/>
            <a:ext cx="1289546" cy="1414343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2753" y="3040697"/>
            <a:ext cx="1289546" cy="141434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5689" y="3040696"/>
            <a:ext cx="1289546" cy="1414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0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/>
          <a:stretch>
            <a:fillRect/>
          </a:stretch>
        </p:blipFill>
        <p:spPr>
          <a:xfrm rot="5400000">
            <a:off x="4861775" y="-2195847"/>
            <a:ext cx="2550020" cy="11552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90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888" y="1039048"/>
            <a:ext cx="1289546" cy="141434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425" y="222965"/>
            <a:ext cx="3376479" cy="471136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2753" y="1039047"/>
            <a:ext cx="1289546" cy="1414343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4510" y="1039047"/>
            <a:ext cx="1289546" cy="1414343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6257" y="1039046"/>
            <a:ext cx="1289546" cy="1414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1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425" y="222965"/>
            <a:ext cx="3376479" cy="471136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9817" y="3084642"/>
            <a:ext cx="1289546" cy="1414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95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/>
          <a:stretch>
            <a:fillRect/>
          </a:stretch>
        </p:blipFill>
        <p:spPr>
          <a:xfrm rot="5400000">
            <a:off x="4861775" y="-2195847"/>
            <a:ext cx="2550020" cy="11552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28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888" y="1039048"/>
            <a:ext cx="1289546" cy="141434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425" y="222965"/>
            <a:ext cx="3376479" cy="471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1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425" y="222965"/>
            <a:ext cx="3376479" cy="471136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9817" y="3084642"/>
            <a:ext cx="1289546" cy="1414343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2753" y="3040697"/>
            <a:ext cx="1289546" cy="141434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5689" y="3040696"/>
            <a:ext cx="1289546" cy="1414343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8625" y="3040695"/>
            <a:ext cx="1289546" cy="1414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27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/>
          <a:stretch>
            <a:fillRect/>
          </a:stretch>
        </p:blipFill>
        <p:spPr>
          <a:xfrm rot="5400000">
            <a:off x="4861775" y="-2195847"/>
            <a:ext cx="2550020" cy="11552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3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888" y="1039048"/>
            <a:ext cx="1289546" cy="141434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425" y="222965"/>
            <a:ext cx="3376479" cy="471136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2753" y="1039047"/>
            <a:ext cx="1289546" cy="1414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53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425" y="222965"/>
            <a:ext cx="3376479" cy="4711366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0103" y="2962140"/>
            <a:ext cx="3097221" cy="1336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227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425" y="222965"/>
            <a:ext cx="3376479" cy="471136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9817" y="3084642"/>
            <a:ext cx="1289546" cy="1414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14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/>
          <a:stretch>
            <a:fillRect/>
          </a:stretch>
        </p:blipFill>
        <p:spPr>
          <a:xfrm rot="5400000">
            <a:off x="4861775" y="-2195847"/>
            <a:ext cx="2550020" cy="11552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62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888" y="1039048"/>
            <a:ext cx="1289546" cy="141434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425" y="222965"/>
            <a:ext cx="3376479" cy="471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20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425" y="222965"/>
            <a:ext cx="3376479" cy="471136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9817" y="3084642"/>
            <a:ext cx="1289546" cy="1414343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2753" y="3040697"/>
            <a:ext cx="1289546" cy="1414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48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/>
          <a:stretch>
            <a:fillRect/>
          </a:stretch>
        </p:blipFill>
        <p:spPr>
          <a:xfrm rot="5400000">
            <a:off x="4861775" y="-2195847"/>
            <a:ext cx="2550020" cy="11552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888" y="1039048"/>
            <a:ext cx="1289546" cy="141434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425" y="222965"/>
            <a:ext cx="3376479" cy="471136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2753" y="1039047"/>
            <a:ext cx="1289546" cy="1414343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4510" y="1039047"/>
            <a:ext cx="1289546" cy="1414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49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425" y="222965"/>
            <a:ext cx="3376479" cy="471136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9817" y="3084642"/>
            <a:ext cx="1289546" cy="1414343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2753" y="3040697"/>
            <a:ext cx="1289546" cy="1414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33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/>
          <a:stretch>
            <a:fillRect/>
          </a:stretch>
        </p:blipFill>
        <p:spPr>
          <a:xfrm rot="5400000">
            <a:off x="4861775" y="-2195847"/>
            <a:ext cx="2550020" cy="11552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70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888" y="1039048"/>
            <a:ext cx="1289546" cy="141434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425" y="222965"/>
            <a:ext cx="3376479" cy="471136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2753" y="1039047"/>
            <a:ext cx="1289546" cy="1414343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4510" y="1039047"/>
            <a:ext cx="1289546" cy="1414343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6267" y="1039047"/>
            <a:ext cx="1289546" cy="1414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08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425" y="222965"/>
            <a:ext cx="3376479" cy="471136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9817" y="3084642"/>
            <a:ext cx="1289546" cy="1414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95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/>
          <a:stretch>
            <a:fillRect/>
          </a:stretch>
        </p:blipFill>
        <p:spPr>
          <a:xfrm rot="5400000">
            <a:off x="4861775" y="-2195847"/>
            <a:ext cx="2550020" cy="11552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35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/>
          <a:stretch>
            <a:fillRect/>
          </a:stretch>
        </p:blipFill>
        <p:spPr>
          <a:xfrm rot="5400000">
            <a:off x="4861775" y="-2195847"/>
            <a:ext cx="2550020" cy="11552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973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888" y="1039048"/>
            <a:ext cx="1289546" cy="141434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425" y="222965"/>
            <a:ext cx="3376479" cy="471136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2753" y="1039047"/>
            <a:ext cx="1289546" cy="1414343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4510" y="1039047"/>
            <a:ext cx="1289546" cy="1414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41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425" y="222965"/>
            <a:ext cx="3376479" cy="471136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9817" y="3084642"/>
            <a:ext cx="1289546" cy="1414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63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/>
          <a:stretch>
            <a:fillRect/>
          </a:stretch>
        </p:blipFill>
        <p:spPr>
          <a:xfrm rot="5400000">
            <a:off x="4861775" y="-2195847"/>
            <a:ext cx="2550020" cy="11552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6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888" y="1039048"/>
            <a:ext cx="1289546" cy="141434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425" y="222965"/>
            <a:ext cx="3376479" cy="471136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2753" y="1039047"/>
            <a:ext cx="1289546" cy="1414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51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425" y="222965"/>
            <a:ext cx="3376479" cy="471136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9817" y="3084642"/>
            <a:ext cx="1289546" cy="1414343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2753" y="3040697"/>
            <a:ext cx="1289546" cy="1414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7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/>
          <a:stretch>
            <a:fillRect/>
          </a:stretch>
        </p:blipFill>
        <p:spPr>
          <a:xfrm rot="5400000">
            <a:off x="4861775" y="-2195847"/>
            <a:ext cx="2550020" cy="11552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61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Grand écran</PresentationFormat>
  <Paragraphs>0</Paragraphs>
  <Slides>30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Lise BALET</dc:creator>
  <cp:lastModifiedBy>Lise BALET</cp:lastModifiedBy>
  <cp:revision>3</cp:revision>
  <dcterms:created xsi:type="dcterms:W3CDTF">2015-09-11T18:09:22Z</dcterms:created>
  <dcterms:modified xsi:type="dcterms:W3CDTF">2015-09-11T18:19:24Z</dcterms:modified>
</cp:coreProperties>
</file>