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6" d="100"/>
          <a:sy n="76" d="100"/>
        </p:scale>
        <p:origin x="1422" y="90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50888"/>
            <a:ext cx="53514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2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1149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11096" y="386343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nis.fr/images/phototheque/6/preview_jardiniere-fleurie-b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5" b="86141" l="0" r="97500">
                        <a14:foregroundMark x1="6042" y1="64402" x2="10417" y2="64674"/>
                        <a14:foregroundMark x1="19792" y1="65489" x2="21667" y2="65489"/>
                        <a14:foregroundMark x1="73958" y1="66576" x2="91250" y2="65489"/>
                        <a14:foregroundMark x1="72292" y1="63587" x2="90625" y2="62772"/>
                        <a14:foregroundMark x1="52292" y1="29620" x2="54375" y2="27446"/>
                        <a14:foregroundMark x1="52708" y1="32609" x2="53958" y2="3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231" r="3189" b="10290"/>
          <a:stretch/>
        </p:blipFill>
        <p:spPr bwMode="auto">
          <a:xfrm>
            <a:off x="208197" y="353749"/>
            <a:ext cx="3251246" cy="21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33068" y="386522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16471" y="385984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32676" y="383977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isegno di Bambini delle Elementari a colori">
            <a:extLst>
              <a:ext uri="{FF2B5EF4-FFF2-40B4-BE49-F238E27FC236}">
                <a16:creationId xmlns:a16="http://schemas.microsoft.com/office/drawing/2014/main" id="{BE788AD4-E67F-4FDD-A4EA-671E61FC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2" y="381647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>
            <a:extLst>
              <a:ext uri="{FF2B5EF4-FFF2-40B4-BE49-F238E27FC236}">
                <a16:creationId xmlns:a16="http://schemas.microsoft.com/office/drawing/2014/main" id="{A398D5AB-AA21-4CA6-A0E4-CBEF7F163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44" y="383977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>
            <a:extLst>
              <a:ext uri="{FF2B5EF4-FFF2-40B4-BE49-F238E27FC236}">
                <a16:creationId xmlns:a16="http://schemas.microsoft.com/office/drawing/2014/main" id="{A81FE4FF-E0B6-4202-ACDE-43A88685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15" y="383977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isegno di Bambini delle Elementari a colori">
            <a:extLst>
              <a:ext uri="{FF2B5EF4-FFF2-40B4-BE49-F238E27FC236}">
                <a16:creationId xmlns:a16="http://schemas.microsoft.com/office/drawing/2014/main" id="{8D8C6D84-65B3-4524-AAC7-138FE321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66" y="381647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Disegno di Bambini delle Elementari a colori">
            <a:extLst>
              <a:ext uri="{FF2B5EF4-FFF2-40B4-BE49-F238E27FC236}">
                <a16:creationId xmlns:a16="http://schemas.microsoft.com/office/drawing/2014/main" id="{EA83CE05-D4B4-4247-A690-6664216A6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94" y="385670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Disegno di Bambini delle Elementari a colori">
            <a:extLst>
              <a:ext uri="{FF2B5EF4-FFF2-40B4-BE49-F238E27FC236}">
                <a16:creationId xmlns:a16="http://schemas.microsoft.com/office/drawing/2014/main" id="{CA3F52FE-0607-44FC-88C9-9236943C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59" y="386356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D5BD0A-F4A9-45C6-B823-A82FD063170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2452" y="834155"/>
            <a:ext cx="4331523" cy="18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6955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74983" y="377857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20875" y="379018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2" y="381647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19" y="384516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37744" y="382272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242288" y="380809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31876" y="378277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44444" y="381647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8" y="304394"/>
            <a:ext cx="2594119" cy="19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44" y="296530"/>
            <a:ext cx="2864432" cy="190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8" descr="Afficher l'image d'origine">
            <a:extLst>
              <a:ext uri="{FF2B5EF4-FFF2-40B4-BE49-F238E27FC236}">
                <a16:creationId xmlns:a16="http://schemas.microsoft.com/office/drawing/2014/main" id="{DE8CB7C4-8BD4-45F2-A001-E7E78D63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23" y="4770264"/>
            <a:ext cx="2507432" cy="1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>
            <a:extLst>
              <a:ext uri="{FF2B5EF4-FFF2-40B4-BE49-F238E27FC236}">
                <a16:creationId xmlns:a16="http://schemas.microsoft.com/office/drawing/2014/main" id="{3593D645-1E42-4779-A63A-E71582674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89843" y="382970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isegno di Casa con Camino a colori">
            <a:extLst>
              <a:ext uri="{FF2B5EF4-FFF2-40B4-BE49-F238E27FC236}">
                <a16:creationId xmlns:a16="http://schemas.microsoft.com/office/drawing/2014/main" id="{D23D42CF-EB6C-4074-B435-A50C5D733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379311" y="384516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1205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Mai  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64833" y="381646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30713" y="377898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15652" y="377898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70156" y="381889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391439" y="384371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319180" y="381646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9" y="353749"/>
            <a:ext cx="1428693" cy="22287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73094" y="4842272"/>
            <a:ext cx="851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Fête </a:t>
            </a:r>
          </a:p>
          <a:p>
            <a:pPr algn="ctr"/>
            <a:r>
              <a:rPr lang="fr-FR" b="1" dirty="0"/>
              <a:t>du </a:t>
            </a:r>
          </a:p>
          <a:p>
            <a:pPr algn="ctr"/>
            <a:r>
              <a:rPr lang="fr-FR" b="1" dirty="0"/>
              <a:t>travail</a:t>
            </a:r>
          </a:p>
        </p:txBody>
      </p:sp>
      <p:pic>
        <p:nvPicPr>
          <p:cNvPr id="34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50" y="233760"/>
            <a:ext cx="3367125" cy="22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436" y="4933916"/>
            <a:ext cx="1193989" cy="8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isegno di Casa con Camino a colori">
            <a:extLst>
              <a:ext uri="{FF2B5EF4-FFF2-40B4-BE49-F238E27FC236}">
                <a16:creationId xmlns:a16="http://schemas.microsoft.com/office/drawing/2014/main" id="{6AB1DD39-C2ED-4FDA-BB32-2874504EF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256484" y="380068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isegno di Casa con Camino a colori">
            <a:extLst>
              <a:ext uri="{FF2B5EF4-FFF2-40B4-BE49-F238E27FC236}">
                <a16:creationId xmlns:a16="http://schemas.microsoft.com/office/drawing/2014/main" id="{14C5FBC0-2382-49B0-9EEE-92E2483C2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288380" y="380068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disegno di Casa con Camino a colori">
            <a:extLst>
              <a:ext uri="{FF2B5EF4-FFF2-40B4-BE49-F238E27FC236}">
                <a16:creationId xmlns:a16="http://schemas.microsoft.com/office/drawing/2014/main" id="{39AE9063-7341-4A3D-9BD0-92579291F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17641" y="382581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8" descr="Afficher l'image d'origine">
            <a:extLst>
              <a:ext uri="{FF2B5EF4-FFF2-40B4-BE49-F238E27FC236}">
                <a16:creationId xmlns:a16="http://schemas.microsoft.com/office/drawing/2014/main" id="{82AC8731-675C-46A6-A2D5-F0AA26A7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15" y="4791756"/>
            <a:ext cx="1886500" cy="12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Disegno di Bambini delle Elementari a colori">
            <a:extLst>
              <a:ext uri="{FF2B5EF4-FFF2-40B4-BE49-F238E27FC236}">
                <a16:creationId xmlns:a16="http://schemas.microsoft.com/office/drawing/2014/main" id="{372D818A-33B2-4FB4-847E-A8FB1201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89" y="384371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5546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29" y="382800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14" y="385605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23" y="38662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42225" y="381555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731" y="384773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64784" y="381555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43" y="384772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10677" y="381555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42067" y="381257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>
            <a:extLst>
              <a:ext uri="{FF2B5EF4-FFF2-40B4-BE49-F238E27FC236}">
                <a16:creationId xmlns:a16="http://schemas.microsoft.com/office/drawing/2014/main" id="{17CFC6D4-A05E-437A-9AF7-8C668B9DB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31274" y="381554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C412748-81D8-4F0E-8194-4FA63CFE3F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706" y="4823770"/>
            <a:ext cx="1150412" cy="11863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5EFB1C-1CDB-4BC6-8F5E-897947A5AA63}"/>
              </a:ext>
            </a:extLst>
          </p:cNvPr>
          <p:cNvSpPr txBox="1"/>
          <p:nvPr/>
        </p:nvSpPr>
        <p:spPr>
          <a:xfrm>
            <a:off x="1067648" y="5937378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Ascension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37785E-9183-44B4-858B-431E62B9B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25" y="335356"/>
            <a:ext cx="2095500" cy="2095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7F5502-7E7A-4666-B9AA-6A4BFEC67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271" y="449784"/>
            <a:ext cx="2662390" cy="20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3174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96" y="386268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02" y="383930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3764" y="382618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79727" y="385094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404414" y="381150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84230" y="385632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52556" y="4780717"/>
            <a:ext cx="105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 des mères</a:t>
            </a:r>
          </a:p>
        </p:txBody>
      </p:sp>
      <p:pic>
        <p:nvPicPr>
          <p:cNvPr id="23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275867" y="378719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7" y="353749"/>
            <a:ext cx="2459953" cy="18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02" y="299765"/>
            <a:ext cx="2222642" cy="21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>
            <a:extLst>
              <a:ext uri="{FF2B5EF4-FFF2-40B4-BE49-F238E27FC236}">
                <a16:creationId xmlns:a16="http://schemas.microsoft.com/office/drawing/2014/main" id="{281F2FB7-37D4-4B59-B210-E71DD488E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37155" y="381150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>
            <a:extLst>
              <a:ext uri="{FF2B5EF4-FFF2-40B4-BE49-F238E27FC236}">
                <a16:creationId xmlns:a16="http://schemas.microsoft.com/office/drawing/2014/main" id="{38E177A4-877F-4DC6-A607-EAC7401D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12" y="383930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isegno di Bambini delle Elementari a colori">
            <a:extLst>
              <a:ext uri="{FF2B5EF4-FFF2-40B4-BE49-F238E27FC236}">
                <a16:creationId xmlns:a16="http://schemas.microsoft.com/office/drawing/2014/main" id="{E51F04AC-192D-4E43-B8A8-0A3E5F4C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864" y="383930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ACEFA50-2D5B-4FBF-80E2-A41C424F6C24}"/>
              </a:ext>
            </a:extLst>
          </p:cNvPr>
          <p:cNvSpPr txBox="1"/>
          <p:nvPr/>
        </p:nvSpPr>
        <p:spPr>
          <a:xfrm>
            <a:off x="1531095" y="4842272"/>
            <a:ext cx="12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Pentecôte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223D33-2BB4-48A1-9FB1-77BD9AD71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335" y="5183184"/>
            <a:ext cx="1581645" cy="1186234"/>
          </a:xfrm>
          <a:prstGeom prst="rect">
            <a:avLst/>
          </a:prstGeom>
        </p:spPr>
      </p:pic>
      <p:pic>
        <p:nvPicPr>
          <p:cNvPr id="26" name="Picture 8" descr="https://upload.wikimedia.org/wikipedia/commons/e/ef/Coccinella_septempunctata-norarte.jpg">
            <a:extLst>
              <a:ext uri="{FF2B5EF4-FFF2-40B4-BE49-F238E27FC236}">
                <a16:creationId xmlns:a16="http://schemas.microsoft.com/office/drawing/2014/main" id="{2FC73CAE-29A9-4167-8180-C3E2904AE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76" b="93904" l="4222" r="95530">
                        <a14:foregroundMark x1="28477" y1="69980" x2="32078" y2="69980"/>
                        <a14:foregroundMark x1="34065" y1="70492" x2="33858" y2="71619"/>
                        <a14:foregroundMark x1="84603" y1="68289" x2="82616" y2="74078"/>
                        <a14:foregroundMark x1="89942" y1="55635" x2="93750" y2="46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66" y="2031165"/>
            <a:ext cx="723470" cy="5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7227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Juin  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5" y="382497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272944" y="382942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11" y="388000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59" y="382943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70" y="383091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91443" y="382942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30" y="388000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14177" y="383366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06710" y="381876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www.botanic.com/sites/botanic_sv/fichiers/conseils/papill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9" b="100000" l="1667" r="67667">
                        <a14:foregroundMark x1="40333" y1="45306" x2="42500" y2="44490"/>
                        <a14:foregroundMark x1="40333" y1="40816" x2="47167" y2="40816"/>
                        <a14:foregroundMark x1="39333" y1="40816" x2="47167" y2="30204"/>
                        <a14:backgroundMark x1="41333" y1="38367" x2="46500" y2="33878"/>
                        <a14:backgroundMark x1="40500" y1="39592" x2="40500" y2="39592"/>
                        <a14:backgroundMark x1="40833" y1="38776" x2="40833" y2="38776"/>
                        <a14:backgroundMark x1="40333" y1="39184" x2="40333" y2="39184"/>
                        <a14:backgroundMark x1="47167" y1="29388" x2="47167" y2="29388"/>
                        <a14:backgroundMark x1="46667" y1="30612" x2="46667" y2="30612"/>
                        <a14:backgroundMark x1="40667" y1="41224" x2="46333" y2="42449"/>
                        <a14:backgroundMark x1="39333" y1="46939" x2="39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614"/>
          <a:stretch/>
        </p:blipFill>
        <p:spPr bwMode="auto">
          <a:xfrm rot="712101">
            <a:off x="91420" y="335133"/>
            <a:ext cx="2971096" cy="16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isegno di Bambini delle Elementari a colori">
            <a:extLst>
              <a:ext uri="{FF2B5EF4-FFF2-40B4-BE49-F238E27FC236}">
                <a16:creationId xmlns:a16="http://schemas.microsoft.com/office/drawing/2014/main" id="{1C96A842-7D93-4ABD-B59C-65B3DE49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692" y="38187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4329E9C-D4D6-4D12-8D60-B0A8396E0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4130" y="316428"/>
            <a:ext cx="2105968" cy="21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6739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6" y="380856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09" y="386230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82" y="386230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06" y="385362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06" y="383342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4534" y="384336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62293" y="381888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26966" y="379532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285069" y="379532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Afficher l'image d'origine">
            <a:extLst>
              <a:ext uri="{FF2B5EF4-FFF2-40B4-BE49-F238E27FC236}">
                <a16:creationId xmlns:a16="http://schemas.microsoft.com/office/drawing/2014/main" id="{27B8C4ED-B8F2-4836-8BE2-18E707E5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19" y="237635"/>
            <a:ext cx="2783583" cy="18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 descr="Afficher l'image d'origine">
            <a:extLst>
              <a:ext uri="{FF2B5EF4-FFF2-40B4-BE49-F238E27FC236}">
                <a16:creationId xmlns:a16="http://schemas.microsoft.com/office/drawing/2014/main" id="{1D5292AF-94B2-432E-A6CA-19F5C626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49" y="1101731"/>
            <a:ext cx="2130800" cy="15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A649C33-4EB0-44AA-9B9F-1F219A8476DB}"/>
              </a:ext>
            </a:extLst>
          </p:cNvPr>
          <p:cNvSpPr txBox="1"/>
          <p:nvPr/>
        </p:nvSpPr>
        <p:spPr>
          <a:xfrm>
            <a:off x="9322259" y="4770264"/>
            <a:ext cx="100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 des pères</a:t>
            </a: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470410CE-E27F-4833-9DA5-1A980F66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7710">
            <a:off x="8057738" y="542049"/>
            <a:ext cx="2307244" cy="165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 descr="Afficher l'image d'origine">
            <a:extLst>
              <a:ext uri="{FF2B5EF4-FFF2-40B4-BE49-F238E27FC236}">
                <a16:creationId xmlns:a16="http://schemas.microsoft.com/office/drawing/2014/main" id="{74F807B6-B64D-4015-81E6-8EFEF5F3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67" y="1101731"/>
            <a:ext cx="1807077" cy="14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disegno di Casa con Camino a colori">
            <a:extLst>
              <a:ext uri="{FF2B5EF4-FFF2-40B4-BE49-F238E27FC236}">
                <a16:creationId xmlns:a16="http://schemas.microsoft.com/office/drawing/2014/main" id="{D93602E0-BC1B-449D-BA83-E990CD1E5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414523" y="383342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450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54" y="387922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62" y="384649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05738" y="382446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14" y="382446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0" y="384649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37" y="381191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32157" y="384649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44871" y="380660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6" descr="Résultat d’images pour ciliegio con frutt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24" y="4818725"/>
            <a:ext cx="914401" cy="9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0" descr="http://pontivy-dw.ayaline.com/fichiers/fiches/photos/spoiler-fete-musiqu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255"/>
          <a:stretch/>
        </p:blipFill>
        <p:spPr bwMode="auto">
          <a:xfrm>
            <a:off x="8050951" y="1690186"/>
            <a:ext cx="1570572" cy="7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38036" y="5853047"/>
            <a:ext cx="76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C’est l’été</a:t>
            </a:r>
          </a:p>
        </p:txBody>
      </p:sp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0319" y="382446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70" y="417217"/>
            <a:ext cx="3553018" cy="132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Afficher l'image d'origine">
            <a:extLst>
              <a:ext uri="{FF2B5EF4-FFF2-40B4-BE49-F238E27FC236}">
                <a16:creationId xmlns:a16="http://schemas.microsoft.com/office/drawing/2014/main" id="{DBA56F23-E02E-430B-8EDB-23AAF1BE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6" y="628508"/>
            <a:ext cx="2697806" cy="178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disegno di Casa con Camino a colori">
            <a:extLst>
              <a:ext uri="{FF2B5EF4-FFF2-40B4-BE49-F238E27FC236}">
                <a16:creationId xmlns:a16="http://schemas.microsoft.com/office/drawing/2014/main" id="{6F587E2C-916F-4A19-B90F-EA2D0A5EF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377518" y="382446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5633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Juillet  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9" y="381274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74" y="388571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24" y="382828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45" y="384974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03" y="384974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23" y="382521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16338" y="384974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67957" y="381274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211029" y="4819680"/>
            <a:ext cx="12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C’est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le dernier jour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d’école !</a:t>
            </a:r>
          </a:p>
        </p:txBody>
      </p:sp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13928" y="3849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23208" y="380706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Afficher l'image d'origin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27" y="49798"/>
            <a:ext cx="2137430" cy="21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http://www.meteocity.com/medias/magazine/content/coquelicot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8" y="1191171"/>
            <a:ext cx="1130821" cy="11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6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237" y="347363"/>
            <a:ext cx="2955710" cy="19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231</Words>
  <Application>Microsoft Office PowerPoint</Application>
  <PresentationFormat>Personnalisé</PresentationFormat>
  <Paragraphs>211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Nathalie Baudouin</cp:lastModifiedBy>
  <cp:revision>168</cp:revision>
  <cp:lastPrinted>2016-07-27T15:00:35Z</cp:lastPrinted>
  <dcterms:created xsi:type="dcterms:W3CDTF">2015-08-24T11:07:16Z</dcterms:created>
  <dcterms:modified xsi:type="dcterms:W3CDTF">2017-07-26T18:19:56Z</dcterms:modified>
</cp:coreProperties>
</file>