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8" r:id="rId5"/>
    <p:sldId id="267" r:id="rId6"/>
    <p:sldId id="26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6858000" cy="9906000" type="A4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070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F944-5870-4C42-8C0B-DF7ACEFF7209}" type="datetimeFigureOut">
              <a:rPr lang="fr-FR" smtClean="0"/>
              <a:pPr/>
              <a:t>06/08/2017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89E9-E82E-47E7-A164-47FA60197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F944-5870-4C42-8C0B-DF7ACEFF7209}" type="datetimeFigureOut">
              <a:rPr lang="fr-FR" smtClean="0"/>
              <a:pPr/>
              <a:t>06/08/2017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89E9-E82E-47E7-A164-47FA60197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F944-5870-4C42-8C0B-DF7ACEFF7209}" type="datetimeFigureOut">
              <a:rPr lang="fr-FR" smtClean="0"/>
              <a:pPr/>
              <a:t>06/08/2017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89E9-E82E-47E7-A164-47FA60197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F944-5870-4C42-8C0B-DF7ACEFF7209}" type="datetimeFigureOut">
              <a:rPr lang="fr-FR" smtClean="0"/>
              <a:pPr/>
              <a:t>06/08/2017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89E9-E82E-47E7-A164-47FA60197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F944-5870-4C42-8C0B-DF7ACEFF7209}" type="datetimeFigureOut">
              <a:rPr lang="fr-FR" smtClean="0"/>
              <a:pPr/>
              <a:t>06/08/2017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89E9-E82E-47E7-A164-47FA60197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F944-5870-4C42-8C0B-DF7ACEFF7209}" type="datetimeFigureOut">
              <a:rPr lang="fr-FR" smtClean="0"/>
              <a:pPr/>
              <a:t>06/08/2017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89E9-E82E-47E7-A164-47FA60197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F944-5870-4C42-8C0B-DF7ACEFF7209}" type="datetimeFigureOut">
              <a:rPr lang="fr-FR" smtClean="0"/>
              <a:pPr/>
              <a:t>06/08/2017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89E9-E82E-47E7-A164-47FA60197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F944-5870-4C42-8C0B-DF7ACEFF7209}" type="datetimeFigureOut">
              <a:rPr lang="fr-FR" smtClean="0"/>
              <a:pPr/>
              <a:t>06/08/2017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89E9-E82E-47E7-A164-47FA60197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F944-5870-4C42-8C0B-DF7ACEFF7209}" type="datetimeFigureOut">
              <a:rPr lang="fr-FR" smtClean="0"/>
              <a:pPr/>
              <a:t>06/08/2017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89E9-E82E-47E7-A164-47FA60197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F944-5870-4C42-8C0B-DF7ACEFF7209}" type="datetimeFigureOut">
              <a:rPr lang="fr-FR" smtClean="0"/>
              <a:pPr/>
              <a:t>06/08/2017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89E9-E82E-47E7-A164-47FA60197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F944-5870-4C42-8C0B-DF7ACEFF7209}" type="datetimeFigureOut">
              <a:rPr lang="fr-FR" smtClean="0"/>
              <a:pPr/>
              <a:t>06/08/2017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89E9-E82E-47E7-A164-47FA60197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6F944-5870-4C42-8C0B-DF7ACEFF7209}" type="datetimeFigureOut">
              <a:rPr lang="fr-FR" smtClean="0"/>
              <a:pPr/>
              <a:t>06/08/2017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89E9-E82E-47E7-A164-47FA60197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ekladata.com/Jnc47MhDbgNnNLBYcdggHxeWfPA.jpg"/>
          <p:cNvPicPr>
            <a:picLocks noChangeAspect="1" noChangeArrowheads="1"/>
          </p:cNvPicPr>
          <p:nvPr/>
        </p:nvPicPr>
        <p:blipFill>
          <a:blip r:embed="rId2" cstate="print"/>
          <a:srcRect l="69350"/>
          <a:stretch>
            <a:fillRect/>
          </a:stretch>
        </p:blipFill>
        <p:spPr bwMode="auto">
          <a:xfrm>
            <a:off x="4581128" y="0"/>
            <a:ext cx="1559399" cy="3597797"/>
          </a:xfrm>
          <a:prstGeom prst="rect">
            <a:avLst/>
          </a:prstGeom>
          <a:noFill/>
        </p:spPr>
      </p:pic>
      <p:pic>
        <p:nvPicPr>
          <p:cNvPr id="13" name="Picture 8" descr="http://ekladata.com/Lna9-IQRZJxgYu4kQkKc9YyEY8U.jpg"/>
          <p:cNvPicPr>
            <a:picLocks noChangeAspect="1" noChangeArrowheads="1"/>
          </p:cNvPicPr>
          <p:nvPr/>
        </p:nvPicPr>
        <p:blipFill>
          <a:blip r:embed="rId3" cstate="print"/>
          <a:srcRect l="70714"/>
          <a:stretch>
            <a:fillRect/>
          </a:stretch>
        </p:blipFill>
        <p:spPr bwMode="auto">
          <a:xfrm>
            <a:off x="3173631" y="0"/>
            <a:ext cx="1479731" cy="3573016"/>
          </a:xfrm>
          <a:prstGeom prst="rect">
            <a:avLst/>
          </a:prstGeom>
          <a:noFill/>
        </p:spPr>
      </p:pic>
      <p:pic>
        <p:nvPicPr>
          <p:cNvPr id="14" name="Picture 10" descr="http://ekladata.com/Bw5IF6COgiu4a8ruG8m3-7HOBDA.jpg"/>
          <p:cNvPicPr>
            <a:picLocks noChangeAspect="1" noChangeArrowheads="1"/>
          </p:cNvPicPr>
          <p:nvPr/>
        </p:nvPicPr>
        <p:blipFill>
          <a:blip r:embed="rId4" cstate="print"/>
          <a:srcRect l="69742"/>
          <a:stretch>
            <a:fillRect/>
          </a:stretch>
        </p:blipFill>
        <p:spPr bwMode="auto">
          <a:xfrm>
            <a:off x="1722117" y="0"/>
            <a:ext cx="1528865" cy="3573016"/>
          </a:xfrm>
          <a:prstGeom prst="rect">
            <a:avLst/>
          </a:prstGeom>
          <a:noFill/>
        </p:spPr>
      </p:pic>
      <p:pic>
        <p:nvPicPr>
          <p:cNvPr id="15" name="Picture 12" descr="http://ekladata.com/Uy3HVnFEVzzlyEprLH9Pa0O7-x0.jpg"/>
          <p:cNvPicPr>
            <a:picLocks noChangeAspect="1" noChangeArrowheads="1"/>
          </p:cNvPicPr>
          <p:nvPr/>
        </p:nvPicPr>
        <p:blipFill>
          <a:blip r:embed="rId5" cstate="print"/>
          <a:srcRect l="70437"/>
          <a:stretch>
            <a:fillRect/>
          </a:stretch>
        </p:blipFill>
        <p:spPr bwMode="auto">
          <a:xfrm>
            <a:off x="341384" y="0"/>
            <a:ext cx="1493762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0" y="0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3080792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Chalkduster" pitchFamily="66" charset="0"/>
              </a:rPr>
              <a:t>espace dessin/coloriage</a:t>
            </a:r>
            <a:endParaRPr lang="fr-FR" sz="4000" dirty="0">
              <a:latin typeface="Chalkduster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4808984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48680" y="7905328"/>
            <a:ext cx="4941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 pitchFamily="66" charset="0"/>
              </a:rPr>
              <a:t>espace bibliothèque</a:t>
            </a:r>
            <a:endParaRPr lang="fr-FR" sz="4400" dirty="0">
              <a:latin typeface="Chalkduster" pitchFamily="66" charset="0"/>
            </a:endParaRPr>
          </a:p>
        </p:txBody>
      </p:sp>
      <p:pic>
        <p:nvPicPr>
          <p:cNvPr id="15" name="Picture 8" descr="http://ekladata.com/Lna9-IQRZJxgYu4kQkKc9YyEY8U.jpg"/>
          <p:cNvPicPr>
            <a:picLocks noChangeAspect="1" noChangeArrowheads="1"/>
          </p:cNvPicPr>
          <p:nvPr/>
        </p:nvPicPr>
        <p:blipFill>
          <a:blip r:embed="rId2" cstate="print"/>
          <a:srcRect l="70714"/>
          <a:stretch>
            <a:fillRect/>
          </a:stretch>
        </p:blipFill>
        <p:spPr bwMode="auto">
          <a:xfrm>
            <a:off x="4941168" y="5241032"/>
            <a:ext cx="1479731" cy="3573016"/>
          </a:xfrm>
          <a:prstGeom prst="rect">
            <a:avLst/>
          </a:prstGeom>
          <a:noFill/>
        </p:spPr>
      </p:pic>
      <p:pic>
        <p:nvPicPr>
          <p:cNvPr id="12" name="Picture 10" descr="http://ekladata.com/Bw5IF6COgiu4a8ruG8m3-7HOBDA.jpg"/>
          <p:cNvPicPr>
            <a:picLocks noChangeAspect="1" noChangeArrowheads="1"/>
          </p:cNvPicPr>
          <p:nvPr/>
        </p:nvPicPr>
        <p:blipFill>
          <a:blip r:embed="rId3" cstate="print"/>
          <a:srcRect l="69742"/>
          <a:stretch>
            <a:fillRect/>
          </a:stretch>
        </p:blipFill>
        <p:spPr bwMode="auto">
          <a:xfrm>
            <a:off x="4869160" y="272480"/>
            <a:ext cx="1528865" cy="3573016"/>
          </a:xfrm>
          <a:prstGeom prst="rect">
            <a:avLst/>
          </a:prstGeom>
          <a:noFill/>
        </p:spPr>
      </p:pic>
      <p:pic>
        <p:nvPicPr>
          <p:cNvPr id="16387" name="Picture 3" descr="Image associée"/>
          <p:cNvPicPr>
            <a:picLocks noChangeAspect="1" noChangeArrowheads="1"/>
          </p:cNvPicPr>
          <p:nvPr/>
        </p:nvPicPr>
        <p:blipFill>
          <a:blip r:embed="rId4" cstate="print"/>
          <a:srcRect t="30358" b="16516"/>
          <a:stretch>
            <a:fillRect/>
          </a:stretch>
        </p:blipFill>
        <p:spPr bwMode="auto">
          <a:xfrm>
            <a:off x="692696" y="5025008"/>
            <a:ext cx="3840238" cy="2880320"/>
          </a:xfrm>
          <a:prstGeom prst="rect">
            <a:avLst/>
          </a:prstGeom>
          <a:noFill/>
        </p:spPr>
      </p:pic>
      <p:sp>
        <p:nvSpPr>
          <p:cNvPr id="16389" name="AutoShape 5" descr="https://www.colinecitron.com/resources/shared/portfolio/normals/galerie_22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1" name="AutoShape 7" descr="https://www.colinecitron.com/resources/shared/portfolio/normals/galerie_22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print"/>
          <a:srcRect l="59000" t="42640" r="28492" b="41563"/>
          <a:stretch>
            <a:fillRect/>
          </a:stretch>
        </p:blipFill>
        <p:spPr bwMode="auto">
          <a:xfrm>
            <a:off x="1124744" y="488504"/>
            <a:ext cx="3312368" cy="26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0" y="0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35128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Chalkduster" pitchFamily="66" charset="0"/>
              </a:rPr>
              <a:t>espace cuisine</a:t>
            </a:r>
            <a:endParaRPr lang="fr-FR" sz="4000" dirty="0">
              <a:latin typeface="Chalkduster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4808984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0" y="8121352"/>
            <a:ext cx="4941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 pitchFamily="66" charset="0"/>
              </a:rPr>
              <a:t>espace poupée</a:t>
            </a:r>
            <a:endParaRPr lang="fr-FR" sz="4400" dirty="0">
              <a:latin typeface="Chalkduster" pitchFamily="66" charset="0"/>
            </a:endParaRPr>
          </a:p>
        </p:txBody>
      </p:sp>
      <p:pic>
        <p:nvPicPr>
          <p:cNvPr id="13" name="Picture 8" descr="http://ekladata.com/Lna9-IQRZJxgYu4kQkKc9YyEY8U.jpg"/>
          <p:cNvPicPr>
            <a:picLocks noChangeAspect="1" noChangeArrowheads="1"/>
          </p:cNvPicPr>
          <p:nvPr/>
        </p:nvPicPr>
        <p:blipFill>
          <a:blip r:embed="rId2" cstate="print"/>
          <a:srcRect l="70714"/>
          <a:stretch>
            <a:fillRect/>
          </a:stretch>
        </p:blipFill>
        <p:spPr bwMode="auto">
          <a:xfrm>
            <a:off x="5013176" y="416496"/>
            <a:ext cx="1479731" cy="3573016"/>
          </a:xfrm>
          <a:prstGeom prst="rect">
            <a:avLst/>
          </a:prstGeom>
          <a:noFill/>
        </p:spPr>
      </p:pic>
      <p:pic>
        <p:nvPicPr>
          <p:cNvPr id="14" name="Picture 6" descr="http://ekladata.com/Jnc47MhDbgNnNLBYcdggHxeWfPA.jpg"/>
          <p:cNvPicPr>
            <a:picLocks noChangeAspect="1" noChangeArrowheads="1"/>
          </p:cNvPicPr>
          <p:nvPr/>
        </p:nvPicPr>
        <p:blipFill>
          <a:blip r:embed="rId3" cstate="print"/>
          <a:srcRect l="69350"/>
          <a:stretch>
            <a:fillRect/>
          </a:stretch>
        </p:blipFill>
        <p:spPr bwMode="auto">
          <a:xfrm>
            <a:off x="4869160" y="5097016"/>
            <a:ext cx="1559399" cy="3597797"/>
          </a:xfrm>
          <a:prstGeom prst="rect">
            <a:avLst/>
          </a:prstGeom>
          <a:noFill/>
        </p:spPr>
      </p:pic>
      <p:pic>
        <p:nvPicPr>
          <p:cNvPr id="15362" name="Picture 2" descr="http://ekladata.com/1ttgtd_LiOeRocRdci60bbXjHLQ.jpg"/>
          <p:cNvPicPr>
            <a:picLocks noChangeAspect="1" noChangeArrowheads="1"/>
          </p:cNvPicPr>
          <p:nvPr/>
        </p:nvPicPr>
        <p:blipFill>
          <a:blip r:embed="rId4" cstate="print"/>
          <a:srcRect l="2546" t="3600" r="33416" b="28902"/>
          <a:stretch>
            <a:fillRect/>
          </a:stretch>
        </p:blipFill>
        <p:spPr bwMode="auto">
          <a:xfrm>
            <a:off x="908720" y="5313040"/>
            <a:ext cx="3574410" cy="2664296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 l="31350" t="39480" r="50217" b="38404"/>
          <a:stretch>
            <a:fillRect/>
          </a:stretch>
        </p:blipFill>
        <p:spPr bwMode="auto">
          <a:xfrm>
            <a:off x="908720" y="560512"/>
            <a:ext cx="3480386" cy="261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0" y="0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35128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Chalkduster" pitchFamily="66" charset="0"/>
              </a:rPr>
              <a:t>espace voiture</a:t>
            </a:r>
            <a:endParaRPr lang="fr-FR" sz="4000" dirty="0">
              <a:latin typeface="Chalkduster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4808984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0" y="8121352"/>
            <a:ext cx="4941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 pitchFamily="66" charset="0"/>
              </a:rPr>
              <a:t>espace théâtre</a:t>
            </a:r>
            <a:endParaRPr lang="fr-FR" sz="4400" dirty="0">
              <a:latin typeface="Chalkduster" pitchFamily="66" charset="0"/>
            </a:endParaRPr>
          </a:p>
        </p:txBody>
      </p:sp>
      <p:pic>
        <p:nvPicPr>
          <p:cNvPr id="13" name="Picture 8" descr="http://ekladata.com/Lna9-IQRZJxgYu4kQkKc9YyEY8U.jpg"/>
          <p:cNvPicPr>
            <a:picLocks noChangeAspect="1" noChangeArrowheads="1"/>
          </p:cNvPicPr>
          <p:nvPr/>
        </p:nvPicPr>
        <p:blipFill>
          <a:blip r:embed="rId2" cstate="print"/>
          <a:srcRect l="70714"/>
          <a:stretch>
            <a:fillRect/>
          </a:stretch>
        </p:blipFill>
        <p:spPr bwMode="auto">
          <a:xfrm>
            <a:off x="5013176" y="416496"/>
            <a:ext cx="1479731" cy="3573016"/>
          </a:xfrm>
          <a:prstGeom prst="rect">
            <a:avLst/>
          </a:prstGeom>
          <a:noFill/>
        </p:spPr>
      </p:pic>
      <p:pic>
        <p:nvPicPr>
          <p:cNvPr id="14" name="Picture 6" descr="http://ekladata.com/Jnc47MhDbgNnNLBYcdggHxeWfPA.jpg"/>
          <p:cNvPicPr>
            <a:picLocks noChangeAspect="1" noChangeArrowheads="1"/>
          </p:cNvPicPr>
          <p:nvPr/>
        </p:nvPicPr>
        <p:blipFill>
          <a:blip r:embed="rId3" cstate="print"/>
          <a:srcRect l="69350"/>
          <a:stretch>
            <a:fillRect/>
          </a:stretch>
        </p:blipFill>
        <p:spPr bwMode="auto">
          <a:xfrm>
            <a:off x="4869160" y="5097016"/>
            <a:ext cx="1559399" cy="3597797"/>
          </a:xfrm>
          <a:prstGeom prst="rect">
            <a:avLst/>
          </a:prstGeom>
          <a:noFill/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4" cstate="print"/>
          <a:srcRect t="12200" r="55906" b="9366"/>
          <a:stretch>
            <a:fillRect/>
          </a:stretch>
        </p:blipFill>
        <p:spPr bwMode="auto">
          <a:xfrm>
            <a:off x="1772816" y="5097016"/>
            <a:ext cx="200787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G:\perso contes\princess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5961112"/>
            <a:ext cx="1324947" cy="1656184"/>
          </a:xfrm>
          <a:prstGeom prst="rect">
            <a:avLst/>
          </a:prstGeom>
          <a:noFill/>
        </p:spPr>
      </p:pic>
      <p:pic>
        <p:nvPicPr>
          <p:cNvPr id="16" name="Picture 7" descr="G:\perso contes\sorcier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4984" y="6105128"/>
            <a:ext cx="1564838" cy="1956048"/>
          </a:xfrm>
          <a:prstGeom prst="rect">
            <a:avLst/>
          </a:prstGeom>
          <a:noFill/>
        </p:spPr>
      </p:pic>
      <p:pic>
        <p:nvPicPr>
          <p:cNvPr id="14338" name="Picture 2" descr="http://ekladata.com/Epdgj0QS7_PEJDTFGyw5wWn43x8.jpg"/>
          <p:cNvPicPr>
            <a:picLocks noChangeAspect="1" noChangeArrowheads="1"/>
          </p:cNvPicPr>
          <p:nvPr/>
        </p:nvPicPr>
        <p:blipFill>
          <a:blip r:embed="rId7" cstate="print"/>
          <a:srcRect l="3203" t="5434" r="33386" b="30258"/>
          <a:stretch>
            <a:fillRect/>
          </a:stretch>
        </p:blipFill>
        <p:spPr bwMode="auto">
          <a:xfrm>
            <a:off x="764704" y="488504"/>
            <a:ext cx="3888432" cy="278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0" y="0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3152800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Chalkduster" pitchFamily="66" charset="0"/>
              </a:rPr>
              <a:t>espace pate à modeler</a:t>
            </a:r>
            <a:endParaRPr lang="fr-FR" sz="4000" dirty="0">
              <a:latin typeface="Chalkduster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4808984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0" y="8121352"/>
            <a:ext cx="4941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 pitchFamily="66" charset="0"/>
              </a:rPr>
              <a:t>espace</a:t>
            </a:r>
            <a:endParaRPr lang="fr-FR" sz="4400" dirty="0">
              <a:latin typeface="Chalkduster" pitchFamily="66" charset="0"/>
            </a:endParaRPr>
          </a:p>
        </p:txBody>
      </p:sp>
      <p:pic>
        <p:nvPicPr>
          <p:cNvPr id="14" name="Picture 6" descr="http://ekladata.com/Jnc47MhDbgNnNLBYcdggHxeWfPA.jpg"/>
          <p:cNvPicPr>
            <a:picLocks noChangeAspect="1" noChangeArrowheads="1"/>
          </p:cNvPicPr>
          <p:nvPr/>
        </p:nvPicPr>
        <p:blipFill>
          <a:blip r:embed="rId2" cstate="print"/>
          <a:srcRect l="69350"/>
          <a:stretch>
            <a:fillRect/>
          </a:stretch>
        </p:blipFill>
        <p:spPr bwMode="auto">
          <a:xfrm>
            <a:off x="4869160" y="5097016"/>
            <a:ext cx="1559399" cy="3597797"/>
          </a:xfrm>
          <a:prstGeom prst="rect">
            <a:avLst/>
          </a:prstGeom>
          <a:noFill/>
        </p:spPr>
      </p:pic>
      <p:pic>
        <p:nvPicPr>
          <p:cNvPr id="20482" name="Picture 2" descr="http://ekladata.com/mR0evD-PeF23QtA7QEVoRnw22vU.jpg"/>
          <p:cNvPicPr>
            <a:picLocks noChangeAspect="1" noChangeArrowheads="1"/>
          </p:cNvPicPr>
          <p:nvPr/>
        </p:nvPicPr>
        <p:blipFill>
          <a:blip r:embed="rId3" cstate="print"/>
          <a:srcRect l="3274" t="3473" r="33692" b="31701"/>
          <a:stretch>
            <a:fillRect/>
          </a:stretch>
        </p:blipFill>
        <p:spPr bwMode="auto">
          <a:xfrm>
            <a:off x="764704" y="344488"/>
            <a:ext cx="3600400" cy="2618473"/>
          </a:xfrm>
          <a:prstGeom prst="rect">
            <a:avLst/>
          </a:prstGeom>
          <a:noFill/>
        </p:spPr>
      </p:pic>
      <p:pic>
        <p:nvPicPr>
          <p:cNvPr id="17" name="Picture 10" descr="http://ekladata.com/Bw5IF6COgiu4a8ruG8m3-7HOBDA.jpg"/>
          <p:cNvPicPr>
            <a:picLocks noChangeAspect="1" noChangeArrowheads="1"/>
          </p:cNvPicPr>
          <p:nvPr/>
        </p:nvPicPr>
        <p:blipFill>
          <a:blip r:embed="rId4" cstate="print"/>
          <a:srcRect l="69742"/>
          <a:stretch>
            <a:fillRect/>
          </a:stretch>
        </p:blipFill>
        <p:spPr bwMode="auto">
          <a:xfrm>
            <a:off x="4869160" y="272480"/>
            <a:ext cx="1528865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4312" y="0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296816" y="11832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84312" y="3240360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296816" y="3252192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44488" y="6537176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356992" y="6549008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http://ekladata.com/Jj4ad63Ad-1d-2Rd8otmZROQ948.jpg"/>
          <p:cNvPicPr>
            <a:picLocks noChangeAspect="1" noChangeArrowheads="1"/>
          </p:cNvPicPr>
          <p:nvPr/>
        </p:nvPicPr>
        <p:blipFill>
          <a:blip r:embed="rId2" cstate="print"/>
          <a:srcRect l="2549" t="3605" r="33084" b="34214"/>
          <a:stretch>
            <a:fillRect/>
          </a:stretch>
        </p:blipFill>
        <p:spPr bwMode="auto">
          <a:xfrm>
            <a:off x="548680" y="488504"/>
            <a:ext cx="2190699" cy="1496616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064" y="3368824"/>
            <a:ext cx="1338054" cy="20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ekladata.com/Jj4ad63Ad-1d-2Rd8otmZROQ948.jpg"/>
          <p:cNvPicPr>
            <a:picLocks noChangeAspect="1" noChangeArrowheads="1"/>
          </p:cNvPicPr>
          <p:nvPr/>
        </p:nvPicPr>
        <p:blipFill>
          <a:blip r:embed="rId2" cstate="print"/>
          <a:srcRect l="2549" t="3605" r="33084" b="34214"/>
          <a:stretch>
            <a:fillRect/>
          </a:stretch>
        </p:blipFill>
        <p:spPr bwMode="auto">
          <a:xfrm>
            <a:off x="404664" y="3584848"/>
            <a:ext cx="2190699" cy="1496616"/>
          </a:xfrm>
          <a:prstGeom prst="rect">
            <a:avLst/>
          </a:prstGeom>
          <a:noFill/>
        </p:spPr>
      </p:pic>
      <p:pic>
        <p:nvPicPr>
          <p:cNvPr id="16" name="Picture 2" descr="http://ekladata.com/Jj4ad63Ad-1d-2Rd8otmZROQ948.jpg"/>
          <p:cNvPicPr>
            <a:picLocks noChangeAspect="1" noChangeArrowheads="1"/>
          </p:cNvPicPr>
          <p:nvPr/>
        </p:nvPicPr>
        <p:blipFill>
          <a:blip r:embed="rId2" cstate="print"/>
          <a:srcRect l="2549" t="3605" r="33084" b="34214"/>
          <a:stretch>
            <a:fillRect/>
          </a:stretch>
        </p:blipFill>
        <p:spPr bwMode="auto">
          <a:xfrm>
            <a:off x="3501008" y="488504"/>
            <a:ext cx="2190699" cy="1496616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6681192"/>
            <a:ext cx="1338054" cy="20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016" y="6897216"/>
            <a:ext cx="2160240" cy="15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4312" y="0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296816" y="11832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84312" y="3240360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296816" y="3252192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44488" y="6537176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356992" y="6549008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272480"/>
            <a:ext cx="2160240" cy="15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Image associée"/>
          <p:cNvPicPr>
            <a:picLocks noChangeAspect="1" noChangeArrowheads="1"/>
          </p:cNvPicPr>
          <p:nvPr/>
        </p:nvPicPr>
        <p:blipFill>
          <a:blip r:embed="rId3" cstate="print"/>
          <a:srcRect t="30358" b="16516"/>
          <a:stretch>
            <a:fillRect/>
          </a:stretch>
        </p:blipFill>
        <p:spPr bwMode="auto">
          <a:xfrm>
            <a:off x="3573016" y="416496"/>
            <a:ext cx="2112131" cy="1584176"/>
          </a:xfrm>
          <a:prstGeom prst="rect">
            <a:avLst/>
          </a:prstGeom>
          <a:noFill/>
        </p:spPr>
      </p:pic>
      <p:pic>
        <p:nvPicPr>
          <p:cNvPr id="15" name="Picture 3" descr="Image associée"/>
          <p:cNvPicPr>
            <a:picLocks noChangeAspect="1" noChangeArrowheads="1"/>
          </p:cNvPicPr>
          <p:nvPr/>
        </p:nvPicPr>
        <p:blipFill>
          <a:blip r:embed="rId3" cstate="print"/>
          <a:srcRect t="30358" b="16516"/>
          <a:stretch>
            <a:fillRect/>
          </a:stretch>
        </p:blipFill>
        <p:spPr bwMode="auto">
          <a:xfrm>
            <a:off x="3501008" y="3584848"/>
            <a:ext cx="2112131" cy="1584176"/>
          </a:xfrm>
          <a:prstGeom prst="rect">
            <a:avLst/>
          </a:prstGeom>
          <a:noFill/>
        </p:spPr>
      </p:pic>
      <p:pic>
        <p:nvPicPr>
          <p:cNvPr id="16" name="Picture 3" descr="Image associée"/>
          <p:cNvPicPr>
            <a:picLocks noChangeAspect="1" noChangeArrowheads="1"/>
          </p:cNvPicPr>
          <p:nvPr/>
        </p:nvPicPr>
        <p:blipFill>
          <a:blip r:embed="rId3" cstate="print"/>
          <a:srcRect t="30358" b="16516"/>
          <a:stretch>
            <a:fillRect/>
          </a:stretch>
        </p:blipFill>
        <p:spPr bwMode="auto">
          <a:xfrm>
            <a:off x="548680" y="3656856"/>
            <a:ext cx="2112131" cy="1584176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31350" t="39480" r="50217" b="38404"/>
          <a:stretch>
            <a:fillRect/>
          </a:stretch>
        </p:blipFill>
        <p:spPr bwMode="auto">
          <a:xfrm>
            <a:off x="764704" y="7041232"/>
            <a:ext cx="1824202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31350" t="39480" r="50217" b="38404"/>
          <a:stretch>
            <a:fillRect/>
          </a:stretch>
        </p:blipFill>
        <p:spPr bwMode="auto">
          <a:xfrm>
            <a:off x="3789040" y="7041232"/>
            <a:ext cx="1824202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4312" y="0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296816" y="11832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84312" y="3240360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296816" y="3252192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44488" y="6537176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356992" y="6549008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31350" t="39480" r="50217" b="38404"/>
          <a:stretch>
            <a:fillRect/>
          </a:stretch>
        </p:blipFill>
        <p:spPr bwMode="auto">
          <a:xfrm>
            <a:off x="692696" y="344488"/>
            <a:ext cx="1824202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ekladata.com/1ttgtd_LiOeRocRdci60bbXjHLQ.jpg"/>
          <p:cNvPicPr>
            <a:picLocks noChangeAspect="1" noChangeArrowheads="1"/>
          </p:cNvPicPr>
          <p:nvPr/>
        </p:nvPicPr>
        <p:blipFill>
          <a:blip r:embed="rId3" cstate="print"/>
          <a:srcRect l="2546" t="3600" r="33416" b="28902"/>
          <a:stretch>
            <a:fillRect/>
          </a:stretch>
        </p:blipFill>
        <p:spPr bwMode="auto">
          <a:xfrm>
            <a:off x="3645024" y="344488"/>
            <a:ext cx="1932113" cy="1440160"/>
          </a:xfrm>
          <a:prstGeom prst="rect">
            <a:avLst/>
          </a:prstGeom>
          <a:noFill/>
        </p:spPr>
      </p:pic>
      <p:pic>
        <p:nvPicPr>
          <p:cNvPr id="15" name="Picture 2" descr="http://ekladata.com/1ttgtd_LiOeRocRdci60bbXjHLQ.jpg"/>
          <p:cNvPicPr>
            <a:picLocks noChangeAspect="1" noChangeArrowheads="1"/>
          </p:cNvPicPr>
          <p:nvPr/>
        </p:nvPicPr>
        <p:blipFill>
          <a:blip r:embed="rId3" cstate="print"/>
          <a:srcRect l="2546" t="3600" r="33416" b="28902"/>
          <a:stretch>
            <a:fillRect/>
          </a:stretch>
        </p:blipFill>
        <p:spPr bwMode="auto">
          <a:xfrm>
            <a:off x="620688" y="3584848"/>
            <a:ext cx="1932113" cy="1440160"/>
          </a:xfrm>
          <a:prstGeom prst="rect">
            <a:avLst/>
          </a:prstGeom>
          <a:noFill/>
        </p:spPr>
      </p:pic>
      <p:pic>
        <p:nvPicPr>
          <p:cNvPr id="16" name="Picture 2" descr="http://ekladata.com/Epdgj0QS7_PEJDTFGyw5wWn43x8.jpg"/>
          <p:cNvPicPr>
            <a:picLocks noChangeAspect="1" noChangeArrowheads="1"/>
          </p:cNvPicPr>
          <p:nvPr/>
        </p:nvPicPr>
        <p:blipFill>
          <a:blip r:embed="rId4" cstate="print"/>
          <a:srcRect l="3203" t="5434" r="33386" b="30258"/>
          <a:stretch>
            <a:fillRect/>
          </a:stretch>
        </p:blipFill>
        <p:spPr bwMode="auto">
          <a:xfrm>
            <a:off x="3573016" y="3512840"/>
            <a:ext cx="2208922" cy="1584176"/>
          </a:xfrm>
          <a:prstGeom prst="rect">
            <a:avLst/>
          </a:prstGeom>
          <a:noFill/>
        </p:spPr>
      </p:pic>
      <p:pic>
        <p:nvPicPr>
          <p:cNvPr id="17" name="Picture 2" descr="http://ekladata.com/Epdgj0QS7_PEJDTFGyw5wWn43x8.jpg"/>
          <p:cNvPicPr>
            <a:picLocks noChangeAspect="1" noChangeArrowheads="1"/>
          </p:cNvPicPr>
          <p:nvPr/>
        </p:nvPicPr>
        <p:blipFill>
          <a:blip r:embed="rId4" cstate="print"/>
          <a:srcRect l="3203" t="5434" r="33386" b="30258"/>
          <a:stretch>
            <a:fillRect/>
          </a:stretch>
        </p:blipFill>
        <p:spPr bwMode="auto">
          <a:xfrm>
            <a:off x="3573016" y="6825208"/>
            <a:ext cx="2208922" cy="1584176"/>
          </a:xfrm>
          <a:prstGeom prst="rect">
            <a:avLst/>
          </a:prstGeom>
          <a:noFill/>
        </p:spPr>
      </p:pic>
      <p:pic>
        <p:nvPicPr>
          <p:cNvPr id="18" name="Picture 2" descr="http://ekladata.com/Epdgj0QS7_PEJDTFGyw5wWn43x8.jpg"/>
          <p:cNvPicPr>
            <a:picLocks noChangeAspect="1" noChangeArrowheads="1"/>
          </p:cNvPicPr>
          <p:nvPr/>
        </p:nvPicPr>
        <p:blipFill>
          <a:blip r:embed="rId4" cstate="print"/>
          <a:srcRect l="3203" t="5434" r="33386" b="30258"/>
          <a:stretch>
            <a:fillRect/>
          </a:stretch>
        </p:blipFill>
        <p:spPr bwMode="auto">
          <a:xfrm>
            <a:off x="548680" y="6825208"/>
            <a:ext cx="2208922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4312" y="0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296816" y="11832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84312" y="3240360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296816" y="3252192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44488" y="6537176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356992" y="6549008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2" cstate="print"/>
          <a:srcRect t="12200" r="55906" b="9366"/>
          <a:stretch>
            <a:fillRect/>
          </a:stretch>
        </p:blipFill>
        <p:spPr bwMode="auto">
          <a:xfrm>
            <a:off x="764704" y="272480"/>
            <a:ext cx="1540494" cy="17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G:\perso contes\princes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1208584"/>
            <a:ext cx="988774" cy="1235968"/>
          </a:xfrm>
          <a:prstGeom prst="rect">
            <a:avLst/>
          </a:prstGeom>
          <a:noFill/>
        </p:spPr>
      </p:pic>
      <p:pic>
        <p:nvPicPr>
          <p:cNvPr id="15" name="Picture 7" descr="G:\perso contes\sorcie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800" y="1136576"/>
            <a:ext cx="988774" cy="1235968"/>
          </a:xfrm>
          <a:prstGeom prst="rect">
            <a:avLst/>
          </a:prstGeom>
          <a:noFill/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2" cstate="print"/>
          <a:srcRect t="12200" r="55906" b="9366"/>
          <a:stretch>
            <a:fillRect/>
          </a:stretch>
        </p:blipFill>
        <p:spPr bwMode="auto">
          <a:xfrm>
            <a:off x="3861048" y="272480"/>
            <a:ext cx="1540494" cy="17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G:\perso contes\princes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024" y="1208584"/>
            <a:ext cx="988774" cy="1235968"/>
          </a:xfrm>
          <a:prstGeom prst="rect">
            <a:avLst/>
          </a:prstGeom>
          <a:noFill/>
        </p:spPr>
      </p:pic>
      <p:pic>
        <p:nvPicPr>
          <p:cNvPr id="18" name="Picture 7" descr="G:\perso contes\sorcie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144" y="1136576"/>
            <a:ext cx="988774" cy="1235968"/>
          </a:xfrm>
          <a:prstGeom prst="rect">
            <a:avLst/>
          </a:prstGeom>
          <a:noFill/>
        </p:spPr>
      </p:pic>
      <p:pic>
        <p:nvPicPr>
          <p:cNvPr id="19" name="Picture 2" descr="http://ekladata.com/mR0evD-PeF23QtA7QEVoRnw22vU.jpg"/>
          <p:cNvPicPr>
            <a:picLocks noChangeAspect="1" noChangeArrowheads="1"/>
          </p:cNvPicPr>
          <p:nvPr/>
        </p:nvPicPr>
        <p:blipFill>
          <a:blip r:embed="rId5" cstate="print"/>
          <a:srcRect l="3274" t="3473" r="33692" b="31701"/>
          <a:stretch>
            <a:fillRect/>
          </a:stretch>
        </p:blipFill>
        <p:spPr bwMode="auto">
          <a:xfrm>
            <a:off x="548680" y="3440832"/>
            <a:ext cx="2178242" cy="1584176"/>
          </a:xfrm>
          <a:prstGeom prst="rect">
            <a:avLst/>
          </a:prstGeom>
          <a:noFill/>
        </p:spPr>
      </p:pic>
      <p:pic>
        <p:nvPicPr>
          <p:cNvPr id="20" name="Picture 2" descr="http://ekladata.com/mR0evD-PeF23QtA7QEVoRnw22vU.jpg"/>
          <p:cNvPicPr>
            <a:picLocks noChangeAspect="1" noChangeArrowheads="1"/>
          </p:cNvPicPr>
          <p:nvPr/>
        </p:nvPicPr>
        <p:blipFill>
          <a:blip r:embed="rId5" cstate="print"/>
          <a:srcRect l="3274" t="3473" r="33692" b="31701"/>
          <a:stretch>
            <a:fillRect/>
          </a:stretch>
        </p:blipFill>
        <p:spPr bwMode="auto">
          <a:xfrm>
            <a:off x="3573016" y="6753200"/>
            <a:ext cx="2178242" cy="1584176"/>
          </a:xfrm>
          <a:prstGeom prst="rect">
            <a:avLst/>
          </a:prstGeom>
          <a:noFill/>
        </p:spPr>
      </p:pic>
      <p:pic>
        <p:nvPicPr>
          <p:cNvPr id="21" name="Picture 2" descr="http://ekladata.com/mR0evD-PeF23QtA7QEVoRnw22vU.jpg"/>
          <p:cNvPicPr>
            <a:picLocks noChangeAspect="1" noChangeArrowheads="1"/>
          </p:cNvPicPr>
          <p:nvPr/>
        </p:nvPicPr>
        <p:blipFill>
          <a:blip r:embed="rId5" cstate="print"/>
          <a:srcRect l="3274" t="3473" r="33692" b="31701"/>
          <a:stretch>
            <a:fillRect/>
          </a:stretch>
        </p:blipFill>
        <p:spPr bwMode="auto">
          <a:xfrm>
            <a:off x="620688" y="6681192"/>
            <a:ext cx="2178242" cy="1584176"/>
          </a:xfrm>
          <a:prstGeom prst="rect">
            <a:avLst/>
          </a:prstGeom>
          <a:noFill/>
        </p:spPr>
      </p:pic>
      <p:pic>
        <p:nvPicPr>
          <p:cNvPr id="22" name="Picture 2" descr="http://ekladata.com/mR0evD-PeF23QtA7QEVoRnw22vU.jpg"/>
          <p:cNvPicPr>
            <a:picLocks noChangeAspect="1" noChangeArrowheads="1"/>
          </p:cNvPicPr>
          <p:nvPr/>
        </p:nvPicPr>
        <p:blipFill>
          <a:blip r:embed="rId5" cstate="print"/>
          <a:srcRect l="3274" t="3473" r="33692" b="31701"/>
          <a:stretch>
            <a:fillRect/>
          </a:stretch>
        </p:blipFill>
        <p:spPr bwMode="auto">
          <a:xfrm>
            <a:off x="3429000" y="3512840"/>
            <a:ext cx="2178242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4312" y="0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296816" y="11832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84312" y="3240360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296816" y="3252192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44488" y="6537176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356992" y="6549008"/>
            <a:ext cx="2592288" cy="30963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17591" t="41220" r="52878" b="16256"/>
          <a:stretch>
            <a:fillRect/>
          </a:stretch>
        </p:blipFill>
        <p:spPr bwMode="auto">
          <a:xfrm>
            <a:off x="476671" y="488503"/>
            <a:ext cx="2160241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17591" t="41220" r="52878" b="16256"/>
          <a:stretch>
            <a:fillRect/>
          </a:stretch>
        </p:blipFill>
        <p:spPr bwMode="auto">
          <a:xfrm>
            <a:off x="3573016" y="488504"/>
            <a:ext cx="2160241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4.bp.blogspot.com/-VcpzMqXtmsg/Vbtmc6IIVlI/AAAAAAAANq0/61dCu7SFOZ8/s320/responsable%2Bpuzzle%2Bcouleu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4953000"/>
            <a:ext cx="3611563" cy="3657600"/>
          </a:xfrm>
          <a:prstGeom prst="rect">
            <a:avLst/>
          </a:prstGeom>
          <a:noFill/>
        </p:spPr>
      </p:pic>
      <p:pic>
        <p:nvPicPr>
          <p:cNvPr id="6" name="Picture 6" descr="http://ekladata.com/Jnc47MhDbgNnNLBYcdggHxeWfPA.jpg"/>
          <p:cNvPicPr>
            <a:picLocks noChangeAspect="1" noChangeArrowheads="1"/>
          </p:cNvPicPr>
          <p:nvPr/>
        </p:nvPicPr>
        <p:blipFill>
          <a:blip r:embed="rId3" cstate="print"/>
          <a:srcRect l="69350"/>
          <a:stretch>
            <a:fillRect/>
          </a:stretch>
        </p:blipFill>
        <p:spPr bwMode="auto">
          <a:xfrm>
            <a:off x="4797152" y="4953000"/>
            <a:ext cx="1559399" cy="3597797"/>
          </a:xfrm>
          <a:prstGeom prst="rect">
            <a:avLst/>
          </a:prstGeom>
          <a:noFill/>
        </p:spPr>
      </p:pic>
      <p:pic>
        <p:nvPicPr>
          <p:cNvPr id="7" name="Picture 8" descr="http://ekladata.com/Lna9-IQRZJxgYu4kQkKc9YyEY8U.jpg"/>
          <p:cNvPicPr>
            <a:picLocks noChangeAspect="1" noChangeArrowheads="1"/>
          </p:cNvPicPr>
          <p:nvPr/>
        </p:nvPicPr>
        <p:blipFill>
          <a:blip r:embed="rId4" cstate="print"/>
          <a:srcRect l="70714"/>
          <a:stretch>
            <a:fillRect/>
          </a:stretch>
        </p:blipFill>
        <p:spPr bwMode="auto">
          <a:xfrm>
            <a:off x="4869160" y="488504"/>
            <a:ext cx="1479731" cy="3573016"/>
          </a:xfrm>
          <a:prstGeom prst="rect">
            <a:avLst/>
          </a:prstGeom>
          <a:noFill/>
        </p:spPr>
      </p:pic>
      <p:sp>
        <p:nvSpPr>
          <p:cNvPr id="8" name="Rectangle à coins arrondis 7"/>
          <p:cNvSpPr/>
          <p:nvPr/>
        </p:nvSpPr>
        <p:spPr>
          <a:xfrm>
            <a:off x="0" y="0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0648" y="365685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halkduster" pitchFamily="66" charset="0"/>
              </a:rPr>
              <a:t>espace docteur</a:t>
            </a:r>
            <a:endParaRPr lang="fr-FR" sz="4000" dirty="0">
              <a:latin typeface="Chalkduster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4808984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60648" y="8465840"/>
            <a:ext cx="4941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Chalkduster" pitchFamily="66" charset="0"/>
              </a:rPr>
              <a:t>espace puzzle</a:t>
            </a:r>
            <a:endParaRPr lang="fr-FR" sz="4400" dirty="0">
              <a:latin typeface="Chalkduster" pitchFamily="6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17591" t="41220" r="52878" b="16256"/>
          <a:stretch>
            <a:fillRect/>
          </a:stretch>
        </p:blipFill>
        <p:spPr bwMode="auto">
          <a:xfrm>
            <a:off x="908720" y="416496"/>
            <a:ext cx="36004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ekladata.com/Jnc47MhDbgNnNLBYcdggHxeWfPA.jpg"/>
          <p:cNvPicPr>
            <a:picLocks noChangeAspect="1" noChangeArrowheads="1"/>
          </p:cNvPicPr>
          <p:nvPr/>
        </p:nvPicPr>
        <p:blipFill>
          <a:blip r:embed="rId2" cstate="print"/>
          <a:srcRect l="69350"/>
          <a:stretch>
            <a:fillRect/>
          </a:stretch>
        </p:blipFill>
        <p:spPr bwMode="auto">
          <a:xfrm>
            <a:off x="4797152" y="4953000"/>
            <a:ext cx="1559399" cy="3597797"/>
          </a:xfrm>
          <a:prstGeom prst="rect">
            <a:avLst/>
          </a:prstGeom>
          <a:noFill/>
        </p:spPr>
      </p:pic>
      <p:pic>
        <p:nvPicPr>
          <p:cNvPr id="7" name="Picture 8" descr="http://ekladata.com/Lna9-IQRZJxgYu4kQkKc9YyEY8U.jpg"/>
          <p:cNvPicPr>
            <a:picLocks noChangeAspect="1" noChangeArrowheads="1"/>
          </p:cNvPicPr>
          <p:nvPr/>
        </p:nvPicPr>
        <p:blipFill>
          <a:blip r:embed="rId3" cstate="print"/>
          <a:srcRect l="70714"/>
          <a:stretch>
            <a:fillRect/>
          </a:stretch>
        </p:blipFill>
        <p:spPr bwMode="auto">
          <a:xfrm>
            <a:off x="4869160" y="488504"/>
            <a:ext cx="1479731" cy="3573016"/>
          </a:xfrm>
          <a:prstGeom prst="rect">
            <a:avLst/>
          </a:prstGeom>
          <a:noFill/>
        </p:spPr>
      </p:pic>
      <p:sp>
        <p:nvSpPr>
          <p:cNvPr id="8" name="Rectangle à coins arrondis 7"/>
          <p:cNvSpPr/>
          <p:nvPr/>
        </p:nvSpPr>
        <p:spPr>
          <a:xfrm>
            <a:off x="0" y="0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0648" y="3152800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Chalkduster" pitchFamily="66" charset="0"/>
              </a:rPr>
              <a:t>espace construction</a:t>
            </a:r>
            <a:endParaRPr lang="fr-FR" sz="4000" dirty="0">
              <a:latin typeface="Chalkduster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4808984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48680" y="7905328"/>
            <a:ext cx="4941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 pitchFamily="66" charset="0"/>
              </a:rPr>
              <a:t>espace graphisme</a:t>
            </a:r>
            <a:endParaRPr lang="fr-FR" sz="4400" dirty="0">
              <a:latin typeface="Chalkduster" pitchFamily="66" charset="0"/>
            </a:endParaRPr>
          </a:p>
        </p:txBody>
      </p:sp>
      <p:pic>
        <p:nvPicPr>
          <p:cNvPr id="18434" name="Picture 2" descr="http://ekladata.com/Jj4ad63Ad-1d-2Rd8otmZROQ948.jpg"/>
          <p:cNvPicPr>
            <a:picLocks noChangeAspect="1" noChangeArrowheads="1"/>
          </p:cNvPicPr>
          <p:nvPr/>
        </p:nvPicPr>
        <p:blipFill>
          <a:blip r:embed="rId4" cstate="print"/>
          <a:srcRect l="2549" t="3605" r="33084" b="34214"/>
          <a:stretch>
            <a:fillRect/>
          </a:stretch>
        </p:blipFill>
        <p:spPr bwMode="auto">
          <a:xfrm>
            <a:off x="620688" y="272480"/>
            <a:ext cx="4032448" cy="2754841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4824" y="4953000"/>
            <a:ext cx="2016224" cy="301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0" y="0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336882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Chalkduster" pitchFamily="66" charset="0"/>
              </a:rPr>
              <a:t>espace science</a:t>
            </a:r>
            <a:endParaRPr lang="fr-FR" sz="4000" dirty="0">
              <a:latin typeface="Chalkduster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4808984"/>
            <a:ext cx="6597352" cy="4520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48680" y="7905328"/>
            <a:ext cx="4941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halkduster" pitchFamily="66" charset="0"/>
              </a:rPr>
              <a:t>espace bricolage</a:t>
            </a:r>
            <a:endParaRPr lang="fr-FR" sz="4400" dirty="0">
              <a:latin typeface="Chalkduster" pitchFamily="66" charset="0"/>
            </a:endParaRPr>
          </a:p>
        </p:txBody>
      </p:sp>
      <p:pic>
        <p:nvPicPr>
          <p:cNvPr id="14" name="Picture 6" descr="http://ekladata.com/Jnc47MhDbgNnNLBYcdggHxeWfPA.jpg"/>
          <p:cNvPicPr>
            <a:picLocks noChangeAspect="1" noChangeArrowheads="1"/>
          </p:cNvPicPr>
          <p:nvPr/>
        </p:nvPicPr>
        <p:blipFill>
          <a:blip r:embed="rId2" cstate="print"/>
          <a:srcRect l="69350"/>
          <a:stretch>
            <a:fillRect/>
          </a:stretch>
        </p:blipFill>
        <p:spPr bwMode="auto">
          <a:xfrm>
            <a:off x="4869160" y="272480"/>
            <a:ext cx="1559399" cy="3597797"/>
          </a:xfrm>
          <a:prstGeom prst="rect">
            <a:avLst/>
          </a:prstGeom>
          <a:noFill/>
        </p:spPr>
      </p:pic>
      <p:pic>
        <p:nvPicPr>
          <p:cNvPr id="15" name="Picture 8" descr="http://ekladata.com/Lna9-IQRZJxgYu4kQkKc9YyEY8U.jpg"/>
          <p:cNvPicPr>
            <a:picLocks noChangeAspect="1" noChangeArrowheads="1"/>
          </p:cNvPicPr>
          <p:nvPr/>
        </p:nvPicPr>
        <p:blipFill>
          <a:blip r:embed="rId3" cstate="print"/>
          <a:srcRect l="70714"/>
          <a:stretch>
            <a:fillRect/>
          </a:stretch>
        </p:blipFill>
        <p:spPr bwMode="auto">
          <a:xfrm>
            <a:off x="4941168" y="5241032"/>
            <a:ext cx="1479731" cy="3573016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344488"/>
            <a:ext cx="39953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Résultat de recherche d'images pour &quot;illustration coin maternelle&quot;"/>
          <p:cNvPicPr>
            <a:picLocks noChangeAspect="1" noChangeArrowheads="1"/>
          </p:cNvPicPr>
          <p:nvPr/>
        </p:nvPicPr>
        <p:blipFill>
          <a:blip r:embed="rId5" cstate="print"/>
          <a:srcRect l="64587" r="5571"/>
          <a:stretch>
            <a:fillRect/>
          </a:stretch>
        </p:blipFill>
        <p:spPr bwMode="auto">
          <a:xfrm>
            <a:off x="980728" y="4880992"/>
            <a:ext cx="3672408" cy="3076577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104" y="496888"/>
            <a:ext cx="39953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29</Words>
  <Application>Microsoft Office PowerPoint</Application>
  <PresentationFormat>Format A4 (210 x 297 mm)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Doudou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Claire</dc:creator>
  <cp:lastModifiedBy>Claire</cp:lastModifiedBy>
  <cp:revision>7</cp:revision>
  <dcterms:created xsi:type="dcterms:W3CDTF">2017-07-28T12:06:55Z</dcterms:created>
  <dcterms:modified xsi:type="dcterms:W3CDTF">2017-08-06T11:28:56Z</dcterms:modified>
</cp:coreProperties>
</file>