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81" r:id="rId9"/>
    <p:sldId id="282" r:id="rId10"/>
    <p:sldId id="283" r:id="rId11"/>
    <p:sldId id="284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4" r:id="rId26"/>
    <p:sldId id="275" r:id="rId27"/>
    <p:sldId id="300" r:id="rId28"/>
    <p:sldId id="302" r:id="rId29"/>
    <p:sldId id="303" r:id="rId30"/>
    <p:sldId id="304" r:id="rId31"/>
    <p:sldId id="280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87" d="100"/>
          <a:sy n="87" d="100"/>
        </p:scale>
        <p:origin x="6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31/08/2014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772817"/>
            <a:ext cx="8496944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 smtClean="0">
                <a:solidFill>
                  <a:srgbClr val="FF0000"/>
                </a:solidFill>
                <a:latin typeface="Maiandra GD" pitchFamily="34" charset="0"/>
              </a:rPr>
              <a:t>La soustraction</a:t>
            </a:r>
            <a:endParaRPr lang="fr-FR" sz="8800" b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Mathématiques – </a:t>
            </a:r>
            <a:r>
              <a:rPr lang="fr-FR" i="1" dirty="0" smtClean="0"/>
              <a:t>Calcul</a:t>
            </a:r>
            <a:endParaRPr lang="fr-FR" dirty="0" smtClean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0724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 smtClean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Soustraction </a:t>
            </a:r>
            <a:r>
              <a:rPr lang="fr-FR" sz="4800" i="1" dirty="0" smtClean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de nombres entiers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88639"/>
            <a:ext cx="1800200" cy="6960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86232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marque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à côté du chiffre des dizaines du bas.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2 - 4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47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Maintenant, je soustrais avec la retenue.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2 - 4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8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re 1"/>
          <p:cNvSpPr txBox="1">
            <a:spLocks/>
          </p:cNvSpPr>
          <p:nvPr/>
        </p:nvSpPr>
        <p:spPr>
          <a:xfrm>
            <a:off x="5782632" y="2198597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J’écris le 8.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4283968" y="4713314"/>
            <a:ext cx="990364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6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/>
      <p:bldP spid="13" grpId="1"/>
      <p:bldP spid="14" grpId="0" animBg="1"/>
      <p:bldP spid="15" grpId="0" animBg="1"/>
      <p:bldP spid="16" grpId="0"/>
      <p:bldP spid="16" grpId="1"/>
      <p:bldP spid="23" grpId="0"/>
      <p:bldP spid="23" grpId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passe à la colonne des dizaines.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614215" y="242007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614215" y="350019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re 1"/>
          <p:cNvSpPr txBox="1">
            <a:spLocks/>
          </p:cNvSpPr>
          <p:nvPr/>
        </p:nvSpPr>
        <p:spPr>
          <a:xfrm>
            <a:off x="4283968" y="4713314"/>
            <a:ext cx="990364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3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Attention à la retenue dans le nombre du bas !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14215" y="242007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614215" y="350019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283968" y="4713314"/>
            <a:ext cx="990364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5796136" y="2792349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 + 7 = 8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>
                <a:latin typeface="Maiandra GD" pitchFamily="34" charset="0"/>
              </a:rPr>
              <a:t>9</a:t>
            </a:r>
            <a:r>
              <a:rPr lang="fr-FR" b="1" i="1" dirty="0" smtClean="0">
                <a:latin typeface="Maiandra GD" pitchFamily="34" charset="0"/>
              </a:rPr>
              <a:t> - 8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5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9" grpId="0"/>
      <p:bldP spid="19" grpId="1"/>
      <p:bldP spid="20" grpId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J’écris le 1.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14215" y="242007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614215" y="3500197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>
                <a:latin typeface="Maiandra GD" pitchFamily="34" charset="0"/>
              </a:rPr>
              <a:t>9</a:t>
            </a:r>
            <a:r>
              <a:rPr lang="fr-FR" b="1" i="1" dirty="0" smtClean="0">
                <a:latin typeface="Maiandra GD" pitchFamily="34" charset="0"/>
              </a:rPr>
              <a:t> - 8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4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 animBg="1"/>
      <p:bldP spid="12" grpId="0" animBg="1"/>
      <p:bldP spid="20" grpId="0"/>
      <p:bldP spid="21" grpId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passe à la colonne des centaines.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70311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70311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8 - 9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3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 animBg="1"/>
      <p:bldP spid="12" grpId="0" animBg="1"/>
      <p:bldP spid="19" grpId="1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prends donc une retenue.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70311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70311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8 - 9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8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70311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70311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8 - 9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796136" y="602490"/>
            <a:ext cx="3168352" cy="286232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marque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à côté du chiffre des centaines du haut.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8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770311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70311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8 - 9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96136" y="602490"/>
            <a:ext cx="3168352" cy="286232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marque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à côté du chiffre des unités de mille du bas.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3" grpId="0"/>
      <p:bldP spid="23" grpId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770311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770311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8 - 9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9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Maintenant, je soustrais avec la retenue.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5782632" y="2198597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J’écris le 9.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/>
      <p:bldP spid="18" grpId="1"/>
      <p:bldP spid="20" grpId="0"/>
      <p:bldP spid="20" grpId="1"/>
      <p:bldP spid="24" grpId="0"/>
      <p:bldP spid="24" grpId="1"/>
      <p:bldP spid="25" grpId="0"/>
      <p:bldP spid="25" grpId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144000" cy="1200329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réviser ensemble comment poser une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soustraction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nombres entiers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1052736"/>
            <a:ext cx="9144000" cy="12003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Nous allons commencer par un premier calcul.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33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19672" y="242088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619672" y="350100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finis par la colonne des unités de mille.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3" grpId="0"/>
      <p:bldP spid="2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Attention à la retenue dans le nombre du bas !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796136" y="2792349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 + 2 = 3</a:t>
            </a:r>
            <a:endParaRPr lang="fr-FR" sz="40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619672" y="242088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619672" y="350100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7</a:t>
            </a:r>
            <a:r>
              <a:rPr lang="fr-FR" b="1" i="1" dirty="0" smtClean="0">
                <a:latin typeface="Maiandra GD" pitchFamily="34" charset="0"/>
              </a:rPr>
              <a:t> - 3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96136" y="602490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J’écris le 4.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619672" y="242088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619672" y="3501008"/>
            <a:ext cx="94478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763688" y="4712057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7</a:t>
            </a:r>
            <a:r>
              <a:rPr lang="fr-FR" b="1" i="1" dirty="0" smtClean="0">
                <a:latin typeface="Maiandra GD" pitchFamily="34" charset="0"/>
              </a:rPr>
              <a:t> - 3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5940152" y="4988829"/>
            <a:ext cx="2351269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endParaRPr lang="fr-FR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9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11" grpId="0" animBg="1"/>
      <p:bldP spid="12" grpId="0" animBg="1"/>
      <p:bldP spid="13" grpId="0" animBg="1"/>
      <p:bldP spid="24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763688" y="4712057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5796136" y="188640"/>
            <a:ext cx="3168352" cy="34163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relis le calcul, colonne par colonne, pour vérifier qu’il n’y ait pas d’erreur.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  <p:sp>
        <p:nvSpPr>
          <p:cNvPr id="32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3 -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vérifie mon opération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5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0.00024 L -5.55556E-6 0.00024 C -0.00122 -0.00462 -0.00209 -0.00972 -0.00365 -0.01435 C -0.00452 -0.01666 -0.00643 -0.01828 -0.0073 -0.0206 C -0.00834 -0.02361 -0.00869 -0.02731 -0.00973 -0.03032 C -0.01459 -0.04467 -0.01164 -0.03217 -0.01685 -0.04467 C -0.01945 -0.05092 -0.02171 -0.05763 -0.02414 -0.06412 L -0.02778 -0.07361 C -0.02865 -0.07962 -0.029 -0.08449 -0.03126 -0.08981 C -0.03265 -0.09259 -0.03456 -0.09513 -0.03612 -0.09768 C -0.03976 -0.11203 -0.03403 -0.08958 -0.03976 -0.11064 C -0.04063 -0.11388 -0.04063 -0.11759 -0.04219 -0.12013 L -0.04584 -0.12662 C -0.04931 -0.14976 -0.04445 -0.12129 -0.04949 -0.1412 C -0.05053 -0.14537 -0.05035 -0.14999 -0.05174 -0.15393 C -0.05261 -0.15601 -0.05348 -0.1581 -0.05417 -0.16041 C -0.05608 -0.1662 -0.0566 -0.16805 -0.05782 -0.17314 C -0.05817 -0.17638 -0.05851 -0.17962 -0.05903 -0.18287 C -0.05938 -0.18449 -0.0599 -0.18611 -0.06025 -0.18773 C -0.06077 -0.19097 -0.06094 -0.19421 -0.06146 -0.19745 C -0.06216 -0.20069 -0.0632 -0.2037 -0.0639 -0.20694 C -0.06424 -0.20902 -0.06476 -0.21134 -0.06511 -0.21342 C -0.06546 -0.21597 -0.06581 -0.21874 -0.06633 -0.22152 C -0.06702 -0.22476 -0.06806 -0.22777 -0.06876 -0.23101 C -0.0691 -0.23333 -0.06945 -0.23541 -0.06997 -0.23749 C -0.07067 -0.24074 -0.07136 -0.24398 -0.07223 -0.24722 C -0.0731 -0.24976 -0.07414 -0.25231 -0.07466 -0.25509 C -0.07535 -0.25787 -0.07535 -0.26064 -0.07587 -0.26319 C -0.07657 -0.26597 -0.07761 -0.26851 -0.07831 -0.27129 C -0.07883 -0.27337 -0.079 -0.27546 -0.07952 -0.27754 C -0.07987 -0.27939 -0.08039 -0.28078 -0.08074 -0.2824 C -0.0816 -0.28657 -0.08195 -0.28981 -0.08317 -0.29374 C -0.08386 -0.29583 -0.08473 -0.29791 -0.0856 -0.30023 C -0.08646 -0.30486 -0.08768 -0.31226 -0.08924 -0.3162 C -0.08994 -0.31828 -0.09081 -0.32037 -0.0915 -0.32268 C -0.09202 -0.32407 -0.09219 -0.32592 -0.09271 -0.32754 C -0.09376 -0.32986 -0.09515 -0.33171 -0.09636 -0.33379 C -0.09688 -0.33541 -0.09706 -0.33726 -0.09758 -0.33865 C -0.09896 -0.34212 -0.10087 -0.34513 -0.10244 -0.34837 L -0.10487 -0.35324 L -0.11199 -0.36759 C -0.11285 -0.36921 -0.11337 -0.37129 -0.11442 -0.37245 C -0.11615 -0.37407 -0.11771 -0.37546 -0.11928 -0.37731 C -0.12501 -0.38379 -0.12032 -0.38101 -0.12657 -0.38356 C -0.13091 -0.39236 -0.12761 -0.38773 -0.13855 -0.3949 L -0.13855 -0.3949 C -0.14341 -0.40138 -0.14063 -0.39861 -0.14706 -0.403 C -0.14966 -0.40648 -0.15087 -0.40879 -0.15417 -0.41087 C -0.16146 -0.41574 -0.15869 -0.41226 -0.16511 -0.41736 C -0.16754 -0.41944 -0.16962 -0.42268 -0.17223 -0.42384 C -0.17744 -0.42615 -0.17466 -0.42499 -0.18074 -0.42708 C -0.18195 -0.428 -0.18299 -0.42962 -0.18438 -0.43032 C -0.18751 -0.43171 -0.19393 -0.43356 -0.19393 -0.43356 C -0.19966 -0.43287 -0.20521 -0.4331 -0.21077 -0.43194 C -0.21268 -0.43148 -0.21407 -0.42962 -0.21563 -0.4287 C -0.21806 -0.42731 -0.22084 -0.42731 -0.22292 -0.42546 C -0.22587 -0.42268 -0.22778 -0.42083 -0.23126 -0.41898 C -0.23282 -0.41828 -0.23456 -0.41782 -0.23612 -0.41736 C -0.23751 -0.41643 -0.24341 -0.41296 -0.24462 -0.41087 C -0.24567 -0.40902 -0.24601 -0.40648 -0.24706 -0.40462 C -0.24792 -0.40277 -0.24949 -0.40138 -0.25053 -0.39976 C -0.25556 -0.39166 -0.25001 -0.39768 -0.2566 -0.39166 C -0.26841 -0.3706 -0.25487 -0.39629 -0.26146 -0.38055 C -0.26285 -0.37708 -0.26459 -0.37407 -0.26633 -0.37083 C -0.26702 -0.36921 -0.26806 -0.36782 -0.26876 -0.36597 C -0.26945 -0.36388 -0.27032 -0.3618 -0.27101 -0.35949 C -0.27275 -0.35416 -0.27188 -0.35439 -0.27344 -0.34837 C -0.27414 -0.3456 -0.27518 -0.34305 -0.27587 -0.34027 C -0.27622 -0.33611 -0.27657 -0.33171 -0.27709 -0.32754 C -0.27726 -0.32569 -0.27831 -0.3243 -0.27831 -0.32268 C -0.27831 -0.31273 -0.28091 -0.26226 -0.27587 -0.23587 C -0.27553 -0.23425 -0.27518 -0.23263 -0.27466 -0.23101 C -0.27431 -0.22685 -0.27431 -0.22245 -0.27344 -0.21828 C -0.2731 -0.21643 -0.27153 -0.21527 -0.27101 -0.21342 C -0.27032 -0.20972 -0.27049 -0.20578 -0.2698 -0.20208 C -0.26928 -0.19884 -0.26824 -0.19583 -0.26754 -0.19259 L -0.2639 -0.178 C -0.26337 -0.17638 -0.26285 -0.17499 -0.26268 -0.17314 C -0.26181 -0.16782 -0.26146 -0.16226 -0.26025 -0.15717 C -0.25921 -0.153 -0.25851 -0.15046 -0.25782 -0.14583 C -0.25504 -0.12476 -0.25817 -0.14282 -0.25539 -0.12824 C -0.25348 -0.08773 -0.25521 -0.11874 -0.25296 -0.09143 C -0.2514 -0.07268 -0.25313 -0.08055 -0.25053 -0.07037 C -0.25018 -0.06504 -0.24949 -0.05972 -0.24949 -0.05439 C -0.24723 0.08241 -0.28091 0.09144 -0.24341 0.07894 C -0.24254 0.0757 -0.24081 0.07269 -0.24098 0.06922 C -0.24133 0.05695 -0.2415 0.04468 -0.24219 0.03241 C -0.24271 0.01968 -0.24358 0.02223 -0.24584 0.00996 C -0.24671 0.00463 -0.2474 -0.00092 -0.24827 -0.00624 C -0.24862 -0.01365 -0.24879 -0.02129 -0.24949 -0.0287 C -0.24966 -0.03148 -0.25053 -0.03402 -0.25053 -0.0368 C -0.2514 -0.09837 -0.25122 -0.15995 -0.25174 -0.22152 C -0.25209 -0.24328 -0.25226 -0.26527 -0.25296 -0.28726 C -0.25313 -0.28888 -0.254 -0.2905 -0.25417 -0.29212 C -0.25469 -0.29537 -0.25504 -0.29861 -0.25539 -0.30185 C -0.25574 -0.30439 -0.25626 -0.30717 -0.2566 -0.30972 C -0.25712 -0.31296 -0.2573 -0.3162 -0.25782 -0.31944 C -0.25851 -0.32268 -0.25956 -0.32569 -0.26025 -0.32916 C -0.26129 -0.33379 -0.26199 -0.34212 -0.26268 -0.34675 C -0.26337 -0.35185 -0.2639 -0.35347 -0.26511 -0.35787 C -0.26546 -0.36203 -0.26615 -0.37106 -0.26754 -0.37569 C -0.26806 -0.37777 -0.26928 -0.37986 -0.2698 -0.38194 C -0.27084 -0.38518 -0.27153 -0.38842 -0.27223 -0.39166 C -0.27275 -0.39328 -0.27275 -0.39513 -0.27344 -0.39652 L -0.27587 -0.40138 C -0.27622 -0.40509 -0.27657 -0.40879 -0.27709 -0.41249 C -0.27744 -0.41412 -0.27813 -0.41574 -0.27831 -0.41736 C -0.28247 -0.44884 -0.27831 -0.43032 -0.28317 -0.44953 C -0.28351 -0.45115 -0.28369 -0.453 -0.28438 -0.45439 L -0.28907 -0.46388 C -0.28994 -0.4655 -0.29011 -0.46828 -0.2915 -0.46874 C -0.29271 -0.46921 -0.29393 -0.4699 -0.29515 -0.47037 C -0.29844 -0.47152 -0.30487 -0.47361 -0.30487 -0.47361 C -0.31337 -0.47291 -0.32084 -0.47523 -0.32778 -0.46874 C -0.32917 -0.46736 -0.33004 -0.46527 -0.33126 -0.46388 C -0.33369 -0.46157 -0.33855 -0.45763 -0.33855 -0.45763 C -0.33976 -0.45532 -0.34081 -0.453 -0.34219 -0.45115 C -0.35018 -0.4405 -0.34185 -0.45601 -0.34827 -0.44305 C -0.35105 -0.43171 -0.3474 -0.44583 -0.35174 -0.43194 C -0.35313 -0.42754 -0.35504 -0.4162 -0.35539 -0.41412 C -0.35504 -0.38796 -0.35487 -0.3618 -0.35417 -0.33541 C -0.354 -0.33009 -0.35331 -0.32476 -0.35296 -0.31944 C -0.35244 -0.30972 -0.35244 -0.30023 -0.35174 -0.2905 C -0.35122 -0.28194 -0.3507 -0.28009 -0.34931 -0.27291 C -0.34896 -0.25833 -0.34862 -0.24398 -0.34827 -0.22939 C -0.34775 -0.21759 -0.34706 -0.20601 -0.34706 -0.19421 C -0.34706 -0.17754 -0.34775 -0.16087 -0.34827 -0.14444 C -0.34775 -0.12662 -0.34775 -0.10902 -0.34706 -0.09143 C -0.34688 -0.08865 -0.34619 -0.08611 -0.34584 -0.08333 C -0.34358 -0.06689 -0.34358 -0.06666 -0.34219 -0.05277 C -0.34185 -0.04421 -0.3415 -0.03564 -0.34098 -0.02708 C -0.34081 -0.0243 -0.33994 -0.02175 -0.33976 -0.01898 C -0.33699 0.01204 -0.34011 -0.00995 -0.33733 0.00834 C -0.33699 0.01528 -0.33646 0.02223 -0.33612 0.02917 C -0.33577 0.03774 -0.33577 0.0463 -0.3349 0.05487 C -0.33456 0.05811 -0.33247 0.06436 -0.33247 0.06436 C -0.33212 0.06922 -0.33351 0.07501 -0.33126 0.07894 C -0.33021 0.08079 -0.32761 0.07755 -0.32657 0.0757 C -0.32553 0.07408 -0.3257 0.07153 -0.32535 0.06922 C -0.3264 0.04954 -0.32657 0.02547 -0.33004 0.0051 C -0.33369 -0.01527 -0.33508 -0.01412 -0.33733 -0.03194 C -0.33855 -0.04166 -0.33907 -0.05833 -0.33976 -0.06736 C -0.34011 -0.07106 -0.34063 -0.07476 -0.34098 -0.07847 C -0.34133 -0.08333 -0.34167 -0.08819 -0.34219 -0.09305 C -0.34254 -0.09606 -0.34306 -0.0993 -0.34341 -0.10254 C -0.34393 -0.10856 -0.3441 -0.11435 -0.34462 -0.12013 C -0.34497 -0.13425 -0.34497 -0.14814 -0.34584 -0.16203 C -0.34688 -0.18101 -0.34949 -0.1912 -0.35296 -0.21018 C -0.35521 -0.24768 -0.35278 -0.21481 -0.3566 -0.25046 C -0.36025 -0.28356 -0.35695 -0.26597 -0.36146 -0.28726 C -0.36181 -0.29027 -0.3632 -0.30462 -0.3639 -0.3081 C -0.36494 -0.31412 -0.36633 -0.3199 -0.36754 -0.32592 C -0.36789 -0.33171 -0.36806 -0.33773 -0.36858 -0.34351 C -0.36893 -0.34629 -0.3698 -0.34884 -0.3698 -0.35162 C -0.3698 -0.41412 -0.37362 -0.39629 -0.36633 -0.42546 C -0.36633 -0.42685 -0.3665 -0.44745 -0.36858 -0.45439 C -0.36928 -0.45601 -0.37431 -0.46504 -0.37466 -0.4655 C -0.37587 -0.46736 -0.37674 -0.46921 -0.37831 -0.47037 C -0.38056 -0.47199 -0.38317 -0.47245 -0.3856 -0.47361 L -0.3915 -0.47685 C -0.39306 -0.47662 -0.40973 -0.47824 -0.41442 -0.47199 C -0.42605 -0.45648 -0.40331 -0.47824 -0.41928 -0.46388 C -0.42015 -0.46064 -0.42049 -0.4574 -0.42171 -0.45439 C -0.42292 -0.45115 -0.42431 -0.44814 -0.42535 -0.44467 C -0.42587 -0.44259 -0.42605 -0.4405 -0.42657 -0.43819 C -0.42744 -0.43379 -0.42883 -0.42962 -0.43004 -0.42546 C -0.43056 -0.42268 -0.43074 -0.42013 -0.43126 -0.41736 C -0.4316 -0.41574 -0.43247 -0.41435 -0.43247 -0.41249 C -0.4349 -0.21574 -0.42223 -0.28564 -0.4349 -0.21828 C -0.43751 -0.178 -0.43577 -0.19351 -0.43855 -0.17175 C -0.44028 -0.11574 -0.44046 -0.13101 -0.43855 -0.06087 C -0.43803 -0.04027 -0.4382 -0.04444 -0.4349 -0.0287 C -0.43456 -0.02337 -0.43421 -0.01805 -0.43369 -0.01273 C -0.43351 -0.00995 -0.43282 -0.0074 -0.43247 -0.00462 C -0.42952 0.03126 -0.43282 0.00325 -0.43004 0.02755 C -0.42969 0.03079 -0.42935 0.03403 -0.42883 0.03727 C -0.42865 0.03936 -0.42796 0.04144 -0.42778 0.04352 C -0.42726 0.04723 -0.42744 0.05116 -0.42657 0.05487 C -0.42587 0.05741 -0.42414 0.05903 -0.42292 0.06135 C -0.42084 0.06065 -0.41841 0.06135 -0.41685 0.05973 C -0.41563 0.05834 -0.41598 0.05533 -0.41563 0.05325 C -0.41511 0.05001 -0.41476 0.04676 -0.41442 0.04352 C -0.41476 0.03565 -0.41511 0.02755 -0.41563 0.01945 C -0.41962 -0.0368 -0.4165 0.01042 -0.41928 -0.01736 C -0.42153 -0.04027 -0.41928 -0.02384 -0.42171 -0.04004 C -0.42206 -0.04861 -0.42223 -0.05717 -0.42292 -0.06574 C -0.4231 -0.06782 -0.42414 -0.0699 -0.42414 -0.07199 C -0.42483 -0.13518 -0.42466 -0.19837 -0.42535 -0.26157 C -0.4257 -0.3037 -0.42084 -0.29189 -0.42883 -0.3081 C -0.42935 -0.31666 -0.42952 -0.32523 -0.43004 -0.33379 C -0.43021 -0.33564 -0.43108 -0.33703 -0.43126 -0.33865 C -0.43421 -0.37199 -0.43074 -0.35138 -0.43369 -0.36759 C -0.43421 -0.37662 -0.43386 -0.38587 -0.4349 -0.3949 C -0.43508 -0.39675 -0.43699 -0.39791 -0.43733 -0.39976 C -0.4382 -0.40393 -0.43803 -0.40833 -0.43855 -0.41249 C -0.4389 -0.41527 -0.43924 -0.41805 -0.43976 -0.4206 C -0.44133 -0.43032 -0.44202 -0.43009 -0.44462 -0.44305 C -0.44497 -0.44513 -0.44619 -0.45509 -0.44706 -0.45763 C -0.44758 -0.45925 -0.44844 -0.46087 -0.44931 -0.46226 C -0.45261 -0.46759 -0.46146 -0.47638 -0.4639 -0.47847 C -0.46581 -0.48009 -0.46771 -0.48194 -0.4698 -0.48333 C -0.47136 -0.48402 -0.4731 -0.48425 -0.47466 -0.48495 C -0.47587 -0.48541 -0.47709 -0.48587 -0.47831 -0.48634 C -0.4816 -0.48611 -0.5007 -0.48402 -0.50834 -0.48171 C -0.50973 -0.48124 -0.51077 -0.48055 -0.51199 -0.48009 C -0.51407 -0.47939 -0.51598 -0.47893 -0.51806 -0.47847 C -0.52275 -0.47476 -0.52622 -0.47245 -0.53004 -0.46712 C -0.53195 -0.46481 -0.53317 -0.4618 -0.5349 -0.45925 C -0.54376 -0.44583 -0.53299 -0.46412 -0.54219 -0.44791 C -0.54671 -0.42361 -0.53942 -0.46018 -0.54584 -0.43495 C -0.54636 -0.4324 -0.54636 -0.42962 -0.54706 -0.42708 C -0.54758 -0.42476 -0.54879 -0.42291 -0.54931 -0.4206 C -0.5507 -0.4162 -0.55105 -0.40879 -0.55174 -0.40462 C -0.55574 -0.37986 -0.55296 -0.40324 -0.55539 -0.38055 C -0.55574 -0.35393 -0.55643 -0.2368 -0.55782 -0.19421 C -0.55799 -0.18981 -0.55869 -0.18564 -0.55903 -0.18124 C -0.55956 -0.17546 -0.5599 -0.16944 -0.56025 -0.16365 C -0.5599 -0.13958 -0.5599 -0.1155 -0.55903 -0.09143 C -0.55851 -0.07847 -0.5566 -0.07476 -0.55539 -0.06412 C -0.55244 -0.03865 -0.55574 -0.06157 -0.55296 -0.04305 C -0.55261 -0.00347 -0.55626 0.03658 -0.55174 0.0757 C -0.55105 0.08218 -0.53855 0.07408 -0.53612 0.07084 C -0.53473 0.06899 -0.53369 0.06667 -0.53247 0.06436 C -0.53126 0.05973 -0.52987 0.05487 -0.52883 0.05001 C -0.52813 0.0463 -0.52761 0.0426 -0.52761 0.03866 C -0.52761 0.00718 -0.52831 -0.02453 -0.52883 -0.05601 C -0.52917 -0.07152 -0.53021 -0.0743 -0.53126 -0.08819 C -0.53386 -0.12291 -0.53056 -0.09212 -0.53612 -0.13472 C -0.53803 -0.17291 -0.53751 -0.15856 -0.53855 -0.2118 C -0.54011 -0.29675 -0.53785 -0.26134 -0.54098 -0.30324 C -0.54133 -0.31828 -0.54133 -0.33333 -0.54219 -0.34837 C -0.54254 -0.35694 -0.54376 -0.3655 -0.54462 -0.37407 C -0.54497 -0.37777 -0.54532 -0.38148 -0.54584 -0.38518 C -0.54636 -0.39004 -0.54758 -0.3949 -0.5481 -0.39976 C -0.55226 -0.43101 -0.54723 -0.40185 -0.55053 -0.41736 C -0.55105 -0.41944 -0.55105 -0.42175 -0.55174 -0.42384 C -0.55556 -0.43402 -0.55591 -0.42777 -0.56268 -0.43657 L -0.56633 -0.44143 C -0.57344 -0.4405 -0.58126 -0.44189 -0.58785 -0.43819 C -0.58976 -0.43726 -0.59497 -0.43425 -0.59758 -0.43356 C -0.59949 -0.43287 -0.60157 -0.4324 -0.60365 -0.43194 C -0.60487 -0.43148 -0.60591 -0.43078 -0.60712 -0.43032 C -0.60886 -0.42962 -0.61042 -0.42916 -0.61199 -0.4287 C -0.62101 -0.4206 -0.60956 -0.43009 -0.62049 -0.42384 C -0.62171 -0.42314 -0.62275 -0.42152 -0.62414 -0.4206 C -0.62518 -0.4199 -0.6264 -0.41944 -0.62761 -0.41898 C -0.63056 -0.41643 -0.63282 -0.41481 -0.6349 -0.41087 C -0.63681 -0.4074 -0.6382 -0.40347 -0.63976 -0.39976 C -0.64046 -0.39606 -0.64098 -0.39212 -0.64219 -0.38842 C -0.64271 -0.38657 -0.6441 -0.38541 -0.64462 -0.38356 C -0.65157 -0.35879 -0.64011 -0.39074 -0.6481 -0.36921 C -0.65087 -0.35462 -0.64792 -0.37222 -0.65053 -0.34675 C -0.65087 -0.34444 -0.6514 -0.34236 -0.65174 -0.34027 C -0.65365 -0.26087 -0.65383 -0.27685 -0.65174 -0.17013 C -0.65174 -0.16365 -0.65018 -0.15972 -0.64931 -0.15393 C -0.64896 -0.15069 -0.64862 -0.14745 -0.6481 -0.14444 C -0.64584 -0.128 -0.64619 -0.13032 -0.64341 -0.1155 C -0.64271 -0.1074 -0.64237 -0.09791 -0.64098 -0.08981 C -0.63994 -0.08333 -0.63733 -0.07037 -0.63733 -0.07037 C -0.63508 -0.03032 -0.63716 -0.0699 -0.6349 -0.02384 C -0.63369 -0.00023 -0.63542 -0.00833 -0.63247 0.00348 C -0.63212 0.00626 -0.63004 0.02547 -0.63004 0.02755 C -0.63004 0.04028 -0.63056 0.05325 -0.63126 0.06598 C -0.63143 0.06783 -0.63212 0.06922 -0.63247 0.07084 C -0.63178 0.07894 -0.63143 0.08704 -0.63004 0.09491 C -0.62987 0.09676 -0.62865 0.09838 -0.62761 0.09977 C -0.62466 0.10417 -0.62084 0.10788 -0.61806 0.11274 C -0.61355 0.12061 -0.61355 0.12153 -0.60608 0.12871 C -0.60209 0.13241 -0.59792 0.13496 -0.59393 0.13843 C -0.59028 0.14144 -0.58681 0.14491 -0.58317 0.14792 C -0.56372 0.16366 -0.58039 0.15047 -0.5639 0.15926 C -0.55105 0.16598 -0.5507 0.172 -0.53369 0.17524 C -0.5224 0.17755 -0.51841 0.17801 -0.50487 0.18172 C -0.50157 0.18264 -0.49844 0.18403 -0.49515 0.18496 C -0.46685 0.19329 -0.49549 0.1845 -0.47587 0.18982 C -0.47431 0.19028 -0.47275 0.19098 -0.47101 0.19144 C -0.45452 0.19422 -0.42605 0.19422 -0.41442 0.19468 L -0.29271 0.19306 C -0.28785 0.19283 -0.28317 0.1919 -0.27831 0.19144 C -0.25278 0.18889 -0.26372 0.19098 -0.23612 0.18658 C -0.23004 0.18565 -0.22414 0.1845 -0.21806 0.18334 C -0.21042 0.18172 -0.20278 0.17963 -0.19515 0.17848 C -0.18803 0.17755 -0.18074 0.17732 -0.17344 0.17686 C -0.13751 0.16482 -0.17067 0.17501 -0.13612 0.16737 C -0.10383 0.16019 -0.13126 0.16413 -0.10487 0.16088 C -0.09601 0.1588 -0.08716 0.15626 -0.07831 0.1544 C -0.07119 0.15301 -0.0639 0.15278 -0.0566 0.15116 C -0.04931 0.14954 -0.04237 0.1463 -0.0349 0.14468 C -0.02865 0.14352 -0.02206 0.14376 -0.01563 0.14306 C -0.00018 0.1419 0.00451 0.14144 0.02048 0.13843 C 0.02204 0.13797 0.0236 0.13727 0.02534 0.13681 C 0.02951 0.13403 0.03489 0.13033 0.03854 0.12709 C 0.03992 0.1257 0.04097 0.12385 0.04218 0.12223 C 0.04253 0.12061 0.04288 0.11899 0.0434 0.11737 C 0.04444 0.11413 0.046 0.11112 0.04704 0.10788 C 0.04756 0.10579 0.04774 0.10348 0.04826 0.10139 C 0.04739 0.09005 0.04739 0.07871 0.04583 0.0676 C 0.04531 0.06459 0.04322 0.06251 0.04218 0.05973 C 0.04166 0.05811 0.04149 0.05626 0.04097 0.05487 C 0.04027 0.05301 0.03923 0.05163 0.03854 0.05001 C 0.03402 0.03936 0.03854 0.04769 0.03246 0.03565 C 0.03142 0.03334 0.03003 0.03126 0.02881 0.02917 C 0.02673 0.02477 0.02065 0.0095 0.01805 0.00834 L 0.0144 0.00672 C 0.00937 -0.00023 0.01284 0.00278 0.00607 0.00024 C 0.00485 -0.00023 0.00104 0.00024 -5.55556E-6 0.00024 Z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2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</a:t>
            </a:r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347864" y="3717032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4468350" y="4713314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3614215" y="4713314"/>
            <a:ext cx="885776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1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564452" y="2472970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69003" y="3744134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890334" y="4712058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1763688" y="4712057"/>
            <a:ext cx="805981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  <p:sp>
        <p:nvSpPr>
          <p:cNvPr id="21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3 -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vérifie mon opération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7020272" y="188640"/>
            <a:ext cx="1944216" cy="212365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i="1" dirty="0" smtClean="0">
                <a:solidFill>
                  <a:srgbClr val="FF0000"/>
                </a:solidFill>
                <a:latin typeface="Maiandra GD" pitchFamily="34" charset="0"/>
              </a:rPr>
              <a:t>Tout va bien !</a:t>
            </a:r>
            <a:endParaRPr lang="fr-FR" sz="4800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3851920" y="980728"/>
            <a:ext cx="1872208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4 918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7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4" grpId="0"/>
      <p:bldP spid="24" grpId="1"/>
      <p:bldP spid="25" grpId="0"/>
      <p:bldP spid="2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036496" cy="1200329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Effectuons une deuxième opération tous ensemble.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3 618 - 824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619672" y="4532927"/>
            <a:ext cx="36155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3  6 1 </a:t>
            </a:r>
            <a:r>
              <a:rPr lang="fr-FR" sz="40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8 2 4</a:t>
            </a:r>
            <a:endParaRPr lang="fr-FR" sz="7200" dirty="0" smtClean="0">
              <a:latin typeface="Maiandra GD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611560" y="341816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ensées 14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8 - 4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83968" y="2277730"/>
            <a:ext cx="875469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6264044" y="481979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3968" y="3357112"/>
            <a:ext cx="875469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3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5" grpId="0" animBg="1"/>
      <p:bldP spid="16" grpId="0"/>
      <p:bldP spid="16" grpId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3 618 - 824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619672" y="4532927"/>
            <a:ext cx="36155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3  6 1 </a:t>
            </a:r>
            <a:r>
              <a:rPr lang="fr-FR" sz="40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8 2 4</a:t>
            </a:r>
            <a:endParaRPr lang="fr-FR" sz="7200" dirty="0" smtClean="0">
              <a:latin typeface="Maiandra GD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611560" y="341816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1 - 2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0507" y="2277730"/>
            <a:ext cx="875469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264044" y="481979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9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80507" y="3357112"/>
            <a:ext cx="875469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275856" y="2276872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195736" y="3429000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520838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3 618 - 824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619672" y="4532927"/>
            <a:ext cx="36155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3  6 1 </a:t>
            </a:r>
            <a:r>
              <a:rPr lang="fr-FR" sz="40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8 2 4</a:t>
            </a:r>
            <a:endParaRPr lang="fr-FR" sz="7200" dirty="0" smtClean="0">
              <a:latin typeface="Maiandra GD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611560" y="341816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b="1" i="1" dirty="0" smtClean="0">
                <a:latin typeface="Maiandra GD" pitchFamily="34" charset="0"/>
              </a:rPr>
              <a:t>6 - 9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1761" y="2277730"/>
            <a:ext cx="108012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264044" y="481979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7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1761" y="3357112"/>
            <a:ext cx="108012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275856" y="2276872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195736" y="3429000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520838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2483768" y="2278613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403648" y="3430741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2713640" y="4525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7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8" grpId="0"/>
      <p:bldP spid="19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3 618 - 824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619672" y="4532927"/>
            <a:ext cx="36155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3  6 1 </a:t>
            </a:r>
            <a:r>
              <a:rPr lang="fr-FR" sz="40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8 2 4</a:t>
            </a:r>
            <a:endParaRPr lang="fr-FR" sz="7200" dirty="0" smtClean="0">
              <a:latin typeface="Maiandra GD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611560" y="341816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nsées 8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>
                <a:latin typeface="Maiandra GD" pitchFamily="34" charset="0"/>
              </a:rPr>
              <a:t>3</a:t>
            </a:r>
            <a:r>
              <a:rPr lang="fr-FR" b="1" i="1" dirty="0" smtClean="0">
                <a:latin typeface="Maiandra GD" pitchFamily="34" charset="0"/>
              </a:rPr>
              <a:t> - 1 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31640" y="2277730"/>
            <a:ext cx="108012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264044" y="4819799"/>
            <a:ext cx="2052372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endParaRPr lang="fr-FR" sz="48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640" y="3357112"/>
            <a:ext cx="1080120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3275856" y="2276872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2195736" y="3429000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3520838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2483768" y="2278613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1403648" y="3430741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713640" y="4525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763057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On commence par écrire le premier nombre.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7  8 9 2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44" y="5589240"/>
            <a:ext cx="1524000" cy="762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059832" y="208946"/>
            <a:ext cx="144951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2 794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6786" y="188640"/>
            <a:ext cx="50592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i="1" dirty="0" smtClean="0">
                <a:latin typeface="Maiandra GD" pitchFamily="34" charset="0"/>
              </a:rPr>
              <a:t>3 618 - 824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619672" y="4532927"/>
            <a:ext cx="36155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410646" y="220486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3  6 1 </a:t>
            </a:r>
            <a:r>
              <a:rPr lang="fr-FR" sz="40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8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10646" y="3284984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8 2 4</a:t>
            </a:r>
            <a:endParaRPr lang="fr-FR" sz="7200" dirty="0" smtClean="0">
              <a:latin typeface="Maiandra GD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611560" y="341816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1"/>
          <p:cNvSpPr txBox="1">
            <a:spLocks/>
          </p:cNvSpPr>
          <p:nvPr/>
        </p:nvSpPr>
        <p:spPr>
          <a:xfrm>
            <a:off x="4355976" y="4532927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275856" y="2276872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195736" y="3429000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3520838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9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483768" y="2278613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403648" y="3430741"/>
            <a:ext cx="864096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dirty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dirty="0" smtClean="0">
                <a:solidFill>
                  <a:srgbClr val="FF0000"/>
                </a:solidFill>
                <a:latin typeface="Maiandra GD" pitchFamily="34" charset="0"/>
              </a:rPr>
              <a:t>+</a:t>
            </a:r>
            <a:endParaRPr lang="fr-FR" sz="40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2713640" y="4525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763057" y="4532926"/>
            <a:ext cx="80719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2</a:t>
            </a:r>
            <a:endParaRPr lang="fr-FR" sz="8000" dirty="0" smtClean="0">
              <a:latin typeface="Maiandra GD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8" y="4365104"/>
            <a:ext cx="175593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3.88889E-6 7.40741E-6 C -0.00052 -0.01018 -0.00052 -0.02036 -0.00121 -0.03055 C -0.00451 -0.07522 -0.00226 -0.03541 -0.00486 -0.05624 C -0.00538 -0.06018 -0.00642 -0.07384 -0.00729 -0.0787 C -0.00781 -0.08147 -0.00868 -0.08402 -0.00972 -0.0868 C -0.01146 -0.0912 -0.01302 -0.09282 -0.0158 -0.09629 C -0.01614 -0.09837 -0.01736 -0.10532 -0.01823 -0.10763 C -0.01875 -0.10925 -0.01996 -0.11064 -0.02048 -0.11249 C -0.02812 -0.13101 -0.02222 -0.11944 -0.02899 -0.13171 C -0.03038 -0.13703 -0.03021 -0.13726 -0.03264 -0.14282 C -0.03333 -0.14467 -0.03437 -0.14606 -0.03507 -0.14768 C -0.04444 -0.17083 -0.03767 -0.15717 -0.0434 -0.16851 C -0.04635 -0.18448 -0.04219 -0.16504 -0.04826 -0.18147 C -0.05607 -0.20231 -0.04305 -0.17522 -0.05191 -0.19282 L -0.05434 -0.20555 C -0.05469 -0.20763 -0.05521 -0.20972 -0.05555 -0.21203 C -0.0559 -0.21573 -0.05625 -0.21944 -0.05677 -0.22314 C -0.05729 -0.22754 -0.05868 -0.23171 -0.0592 -0.2361 C -0.06059 -0.24907 -0.05937 -0.24374 -0.06146 -0.25208 C -0.06198 -0.25532 -0.06232 -0.25856 -0.06267 -0.2618 C -0.06302 -0.26388 -0.06371 -0.26597 -0.06389 -0.26828 C -0.06441 -0.27198 -0.06476 -0.27569 -0.0651 -0.27939 C -0.06545 -0.28217 -0.06597 -0.28495 -0.06632 -0.28749 C -0.06666 -0.28958 -0.06719 -0.29166 -0.06753 -0.29397 C -0.06805 -0.29768 -0.06805 -0.30138 -0.06875 -0.30509 C -0.06962 -0.31018 -0.07239 -0.31967 -0.07239 -0.31967 C -0.07274 -0.32222 -0.07361 -0.33356 -0.07482 -0.33726 C -0.07535 -0.33911 -0.07639 -0.3405 -0.07726 -0.34212 C -0.0776 -0.3449 -0.07778 -0.34745 -0.07847 -0.35022 C -0.07969 -0.35509 -0.08385 -0.36249 -0.08559 -0.3662 C -0.08559 -0.3662 -0.09045 -0.37592 -0.09045 -0.37592 C -0.09201 -0.37847 -0.09375 -0.38101 -0.09531 -0.38379 C -0.09705 -0.38703 -0.09844 -0.39027 -0.10017 -0.39351 C -0.10208 -0.39745 -0.10625 -0.40624 -0.10851 -0.40809 C -0.14531 -0.4361 -0.18333 -0.46157 -0.22066 -0.48819 C -0.22535 -0.48772 -0.23055 -0.48934 -0.23507 -0.4868 C -0.23767 -0.48518 -0.23819 -0.48032 -0.23993 -0.47708 L -0.24236 -0.47222 L -0.24479 -0.46735 L -0.24705 -0.46249 C -0.24757 -0.45995 -0.24757 -0.45717 -0.24826 -0.45462 C -0.24913 -0.45208 -0.25087 -0.45022 -0.25191 -0.44814 C -0.2566 -0.43911 -0.25798 -0.4361 -0.26163 -0.42569 C -0.26337 -0.42036 -0.26632 -0.40948 -0.26632 -0.40948 C -0.27048 -0.37708 -0.26423 -0.42337 -0.26996 -0.39027 C -0.27066 -0.38657 -0.27083 -0.38286 -0.27118 -0.37916 C -0.2717 -0.37059 -0.27187 -0.3618 -0.27239 -0.35347 C -0.27257 -0.35069 -0.27361 -0.34814 -0.27361 -0.34536 C -0.2743 -0.28958 -0.27378 -0.23402 -0.27482 -0.17823 C -0.275 -0.16805 -0.27656 -0.15786 -0.27726 -0.14768 C -0.27951 -0.11134 -0.27673 -0.13124 -0.27969 -0.11249 C -0.28003 -0.10208 -0.28107 -0.07592 -0.28212 -0.06411 C -0.28229 -0.06087 -0.28281 -0.05786 -0.28333 -0.05462 C -0.28368 -0.05092 -0.28403 -0.04698 -0.28455 -0.04328 C -0.28368 -0.01064 -0.28333 0.022 -0.28212 0.05464 C -0.28194 0.05741 -0.2809 0.04931 -0.2809 0.04653 C -0.2809 0.03797 -0.2809 0.02941 -0.28212 0.02084 C -0.28298 0.01436 -0.28489 0.00788 -0.2868 0.00163 L -0.29531 -0.02569 C -0.29705 -0.04559 -0.29826 -0.05763 -0.29896 -0.07708 C -0.30121 -0.14559 -0.29826 -0.10277 -0.3026 -0.15416 C -0.3033 -0.20671 -0.30382 -0.25902 -0.30503 -0.31157 C -0.30521 -0.32152 -0.30555 -0.32222 -0.30729 -0.32916 C -0.30746 -0.32962 -0.30937 -0.34583 -0.30972 -0.34698 C -0.31493 -0.36064 -0.32031 -0.3743 -0.32656 -0.38703 C -0.32882 -0.39166 -0.33837 -0.39768 -0.34114 -0.39999 C -0.34514 -0.40347 -0.34913 -0.4074 -0.35312 -0.4111 C -0.36285 -0.40786 -0.35868 -0.41157 -0.3592 -0.38865 C -0.35989 -0.36134 -0.35937 -0.33402 -0.36041 -0.30671 C -0.36059 -0.29976 -0.36215 -0.29282 -0.36285 -0.28587 C -0.36875 -0.21504 -0.36267 -0.25671 -0.37118 -0.20555 C -0.3717 -0.19583 -0.37135 -0.1861 -0.37239 -0.17661 C -0.37344 -0.16735 -0.37726 -0.1493 -0.37726 -0.1493 C -0.38055 -0.10555 -0.37934 -0.12731 -0.37726 -0.04328 C -0.37726 -0.04166 -0.37639 -0.04027 -0.37604 -0.03842 C -0.37465 -0.03009 -0.37361 -0.02129 -0.37239 -0.01272 C -0.37083 -0.00184 -0.37101 -0.00393 -0.36875 0.00973 C -0.36753 0.01714 -0.36597 0.02454 -0.36528 0.03218 C -0.36476 0.03589 -0.36389 0.04723 -0.36406 0.04353 C -0.36458 0.0301 -0.36528 0.01667 -0.36649 0.00325 C -0.36684 -0.00161 -0.36805 -0.00624 -0.36875 -0.0111 C -0.37153 -0.03032 -0.37118 -0.02939 -0.37239 -0.04814 C -0.37205 -0.08981 -0.37187 -0.13171 -0.37118 -0.17337 C -0.37083 -0.19722 -0.37048 -0.18564 -0.36875 -0.20069 C -0.36771 -0.21087 -0.36719 -0.22106 -0.36649 -0.23124 C -0.36684 -0.28425 -0.36684 -0.33726 -0.36753 -0.39027 C -0.36771 -0.39189 -0.36857 -0.39351 -0.36875 -0.39513 C -0.37101 -0.40694 -0.3684 -0.40046 -0.37361 -0.41272 C -0.37934 -0.42638 -0.38038 -0.43147 -0.38802 -0.44004 C -0.39323 -0.44583 -0.39774 -0.45254 -0.40382 -0.45624 C -0.41163 -0.46087 -0.42066 -0.46157 -0.42899 -0.46411 C -0.43229 -0.46041 -0.4368 -0.45809 -0.43871 -0.453 C -0.44305 -0.44097 -0.4441 -0.42731 -0.44722 -0.41434 C -0.44774 -0.41157 -0.44878 -0.40902 -0.44948 -0.40647 C -0.45121 -0.38541 -0.45416 -0.36481 -0.45434 -0.34374 C -0.45555 -0.17916 -0.44566 -0.23402 -0.45677 -0.17499 C -0.45972 -0.13888 -0.45729 -0.17337 -0.4592 -0.10115 C -0.45937 -0.09143 -0.46007 -0.08194 -0.46041 -0.07222 C -0.46007 -0.05509 -0.45989 -0.03796 -0.4592 -0.02083 C -0.45868 -0.0074 -0.45868 -0.00809 -0.45677 0.00163 C -0.45642 0.01621 -0.45816 0.03103 -0.45555 0.04515 C -0.45503 0.04792 -0.45087 0.04422 -0.44948 0.04191 C -0.44809 0.03913 -0.44878 0.03542 -0.44844 0.03218 C -0.44878 0.02246 -0.44826 0.01274 -0.44948 0.00325 C -0.45156 -0.01134 -0.45486 -0.02569 -0.45798 -0.04004 C -0.45885 -0.04444 -0.46041 -0.0486 -0.46163 -0.053 C -0.46337 -0.05925 -0.46476 -0.06573 -0.46649 -0.07222 C -0.46719 -0.07962 -0.46788 -0.08726 -0.46892 -0.09467 C -0.4691 -0.09629 -0.46979 -0.09791 -0.46996 -0.09953 C -0.47066 -0.10601 -0.47083 -0.11249 -0.47118 -0.11874 C -0.47083 -0.14559 -0.47066 -0.17245 -0.46996 -0.19907 C -0.46996 -0.20555 -0.46892 -0.21203 -0.46892 -0.21851 C -0.46892 -0.25485 -0.46927 -0.2912 -0.46996 -0.32777 C -0.47014 -0.32939 -0.47101 -0.33078 -0.47118 -0.3324 C -0.4717 -0.33564 -0.47205 -0.33888 -0.47239 -0.34212 C -0.47274 -0.34421 -0.47326 -0.34629 -0.47361 -0.3486 C -0.475 -0.35647 -0.47535 -0.36481 -0.47726 -0.37268 C -0.47899 -0.37939 -0.48194 -0.39421 -0.48576 -0.40161 C -0.48785 -0.40555 -0.4908 -0.40879 -0.49288 -0.41272 C -0.49392 -0.41481 -0.49427 -0.41735 -0.49531 -0.41921 C -0.49826 -0.42407 -0.50607 -0.43703 -0.51215 -0.44166 C -0.51354 -0.44282 -0.51962 -0.44467 -0.52066 -0.4449 C -0.52465 -0.44444 -0.52882 -0.44444 -0.53264 -0.44328 C -0.53611 -0.44235 -0.54305 -0.4368 -0.54601 -0.43518 C -0.54826 -0.43402 -0.55069 -0.43309 -0.55312 -0.43217 C -0.55486 -0.42939 -0.55677 -0.42708 -0.55798 -0.42407 C -0.56059 -0.41828 -0.56094 -0.41296 -0.56163 -0.40647 C -0.56198 -0.40254 -0.5625 -0.39884 -0.56285 -0.39513 C -0.56319 -0.37638 -0.56354 -0.35763 -0.56406 -0.33888 C -0.56441 -0.32499 -0.56528 -0.3111 -0.56528 -0.29722 C -0.56528 -0.25647 -0.56476 -0.21573 -0.56406 -0.17499 C -0.56389 -0.16296 -0.56337 -0.16157 -0.56163 -0.15254 C -0.56128 -0.13749 -0.56076 -0.12268 -0.56041 -0.10763 C -0.55764 0.02223 -0.56788 -0.02198 -0.55555 0.02732 C -0.55399 0.02686 -0.55191 0.02732 -0.55069 0.0257 C -0.54965 0.02408 -0.55017 0.02153 -0.54965 0.01922 C -0.54896 0.01667 -0.54791 0.0139 -0.54722 0.01135 C -0.54635 0.00487 -0.54462 -0.00138 -0.54479 -0.00809 C -0.54514 -0.04814 -0.54687 -0.08842 -0.54844 -0.12847 C -0.54844 -0.13171 -0.5493 -0.13495 -0.54965 -0.13819 C -0.55 -0.14282 -0.55035 -0.14768 -0.55069 -0.15254 C -0.55694 -0.21249 -0.54965 -0.13842 -0.55555 -0.1912 C -0.55607 -0.19583 -0.5559 -0.20092 -0.55677 -0.20555 C -0.55798 -0.21226 -0.56163 -0.22476 -0.56163 -0.22476 C -0.56198 -0.22962 -0.56215 -0.23448 -0.56285 -0.23934 C -0.56389 -0.24698 -0.56493 -0.25069 -0.56649 -0.25694 C -0.56684 -0.27036 -0.56771 -0.28379 -0.56771 -0.29722 C -0.56771 -0.31689 -0.56614 -0.3368 -0.56649 -0.35647 C -0.56666 -0.36735 -0.56788 -0.378 -0.56892 -0.38865 C -0.5691 -0.39097 -0.56944 -0.39305 -0.57014 -0.39513 C -0.57066 -0.39698 -0.57187 -0.39814 -0.57239 -0.39999 C -0.57344 -0.40254 -0.57361 -0.40555 -0.57482 -0.40809 C -0.57569 -0.40948 -0.57726 -0.41018 -0.57847 -0.4111 C -0.58298 -0.4155 -0.58732 -0.41967 -0.59166 -0.42407 C -0.5934 -0.42569 -0.59479 -0.42754 -0.59653 -0.42893 C -0.59861 -0.43055 -0.60052 -0.43217 -0.6026 -0.43379 C -0.60781 -0.43749 -0.61319 -0.44097 -0.61823 -0.4449 C -0.61996 -0.44629 -0.62135 -0.44837 -0.62309 -0.44976 C -0.625 -0.45115 -0.62708 -0.45184 -0.62916 -0.453 C -0.63472 -0.45624 -0.63785 -0.46018 -0.64479 -0.4611 L -0.65677 -0.46249 C -0.66319 -0.46203 -0.66979 -0.46296 -0.67604 -0.4611 C -0.68021 -0.45972 -0.68351 -0.45601 -0.68698 -0.453 C -0.69201 -0.4486 -0.70208 -0.43749 -0.70625 -0.43217 C -0.70798 -0.42962 -0.70937 -0.42661 -0.71111 -0.42407 C -0.7125 -0.42175 -0.71458 -0.42013 -0.7158 -0.41759 C -0.72934 -0.39189 -0.71649 -0.41411 -0.7243 -0.39189 C -0.72587 -0.38726 -0.73038 -0.37916 -0.73038 -0.37916 C -0.73107 -0.36828 -0.73316 -0.35046 -0.73038 -0.3405 C -0.72847 -0.33402 -0.72413 -0.32939 -0.72066 -0.32453 C -0.71927 -0.32245 -0.71753 -0.32106 -0.7158 -0.31967 C -0.69114 -0.29652 -0.72118 -0.32453 -0.70382 -0.30995 C -0.70208 -0.30856 -0.70052 -0.30671 -0.69896 -0.30509 C -0.69739 -0.30578 -0.69444 -0.30462 -0.6941 -0.30671 C -0.69375 -0.30948 -0.6967 -0.3111 -0.69774 -0.31319 C -0.70069 -0.31897 -0.70503 -0.32916 -0.70989 -0.3324 C -0.7158 -0.33634 -0.71302 -0.33495 -0.71823 -0.33726 C -0.73038 -0.33194 -0.72101 -0.33703 -0.73281 -0.32777 C -0.73628 -0.32476 -0.7401 -0.32268 -0.74357 -0.31967 C -0.74687 -0.31666 -0.74982 -0.31296 -0.7533 -0.30995 L -0.75677 -0.30671 C -0.76597 -0.28865 -0.75903 -0.30462 -0.76285 -0.29073 C -0.76545 -0.28124 -0.76719 -0.27916 -0.76892 -0.2699 C -0.77118 -0.2574 -0.77274 -0.24559 -0.77378 -0.23286 C -0.77413 -0.22592 -0.77448 -0.21897 -0.77482 -0.21203 C -0.77448 -0.17777 -0.775 -0.14351 -0.77378 -0.10925 C -0.77257 -0.07939 -0.7717 -0.09143 -0.76649 -0.07384 C -0.7658 -0.07175 -0.76597 -0.06944 -0.76528 -0.06735 C -0.76389 -0.06296 -0.76215 -0.05879 -0.76041 -0.05462 C -0.75816 -0.0493 -0.75347 -0.03796 -0.74965 -0.03217 C -0.74809 -0.02985 -0.74653 -0.02754 -0.74479 -0.02569 C -0.74323 -0.02384 -0.74166 -0.02245 -0.73993 -0.02083 C -0.73698 -0.01805 -0.73229 -0.01411 -0.72916 -0.01272 C -0.72639 -0.0118 -0.72344 -0.0118 -0.72066 -0.0111 C -0.71875 -0.0118 -0.71666 -0.01226 -0.71458 -0.01272 C -0.7118 -0.01342 -0.70885 -0.01319 -0.70625 -0.01434 C -0.70399 -0.0155 -0.70226 -0.01759 -0.70017 -0.01921 C -0.69948 -0.02083 -0.69826 -0.02222 -0.69774 -0.02407 C -0.6967 -0.02823 -0.69566 -0.0324 -0.69531 -0.0368 C -0.69514 -0.04328 -0.6967 -0.05138 -0.70017 -0.05624 C -0.70139 -0.05786 -0.70347 -0.05833 -0.70503 -0.05948 C -0.72396 -0.07314 -0.70469 -0.06018 -0.71944 -0.06897 C -0.72118 -0.0699 -0.72257 -0.07152 -0.7243 -0.07222 C -0.72621 -0.07314 -0.7283 -0.07337 -0.73038 -0.07384 C -0.73472 -0.07222 -0.73941 -0.07175 -0.74357 -0.06897 C -0.74375 -0.06897 -0.75555 -0.0574 -0.75798 -0.053 C -0.75903 -0.05092 -0.75955 -0.0486 -0.76041 -0.04652 C -0.76146 -0.04421 -0.76285 -0.04235 -0.76406 -0.04004 C -0.76441 -0.03796 -0.76458 -0.03564 -0.76528 -0.03379 C -0.7658 -0.03194 -0.76719 -0.03078 -0.76771 -0.02893 C -0.7684 -0.02569 -0.7684 -0.02245 -0.76892 -0.01921 C -0.76805 -0.00948 -0.76736 7.40741E-6 -0.76649 0.00973 C -0.76614 0.01251 -0.76597 0.01505 -0.76528 0.01783 C -0.76476 0.01991 -0.76337 0.02177 -0.76285 0.02408 C -0.7618 0.02825 -0.76163 0.03288 -0.76041 0.03704 C -0.75972 0.03959 -0.75868 0.04237 -0.75798 0.04515 C -0.75712 0.04862 -0.7566 0.05255 -0.75555 0.05626 C -0.75 0.07686 -0.7566 0.0463 -0.75087 0.07084 C -0.74219 0.10695 -0.74878 0.08751 -0.73993 0.11089 C -0.73958 0.11297 -0.73941 0.11528 -0.73871 0.11737 C -0.73819 0.11945 -0.73732 0.12177 -0.73628 0.12385 C -0.73125 0.1345 -0.725 0.14445 -0.72066 0.15579 C -0.71649 0.16737 -0.71545 0.17084 -0.70625 0.18311 C -0.70382 0.18635 -0.70156 0.18982 -0.69896 0.19283 C -0.68351 0.20973 -0.69028 0.20116 -0.67726 0.21204 C -0.67569 0.21343 -0.6743 0.21575 -0.67257 0.21691 C -0.66892 0.21945 -0.6651 0.22084 -0.66163 0.22339 C -0.62378 0.24954 -0.65243 0.23288 -0.63871 0.23936 C -0.63559 0.24098 -0.63246 0.24329 -0.62916 0.24422 C -0.62517 0.24538 -0.62101 0.24538 -0.61701 0.24584 C -0.61371 0.24677 -0.60555 0.24908 -0.6026 0.24908 C -0.58524 0.24908 -0.56805 0.24792 -0.55069 0.24746 C -0.54635 0.24653 -0.53003 0.24353 -0.52795 0.2426 C -0.52413 0.24098 -0.51927 0.23866 -0.5158 0.23774 C -0.51267 0.23704 -0.50937 0.23681 -0.50625 0.23612 C -0.5 0.23288 -0.49965 0.23241 -0.49288 0.22987 C -0.4901 0.22871 -0.48732 0.22778 -0.48455 0.22663 C -0.48212 0.22547 -0.47969 0.22431 -0.47726 0.22339 C -0.47569 0.22269 -0.47396 0.22246 -0.47239 0.22177 C -0.46962 0.22038 -0.46666 0.21876 -0.46406 0.21691 C -0.46059 0.21459 -0.45469 0.20927 -0.45069 0.20556 C -0.44791 0.2007 -0.44635 0.19862 -0.44479 0.19283 C -0.4441 0.19075 -0.44392 0.18843 -0.44357 0.18635 C -0.44323 0.18473 -0.44271 0.18311 -0.44236 0.18149 C -0.44271 0.1757 -0.44201 0.16945 -0.44357 0.1639 C -0.4441 0.16158 -0.44653 0.16089 -0.44844 0.16066 C -0.45191 0.16042 -0.45555 0.16181 -0.4592 0.16228 C -0.46128 0.16343 -0.46371 0.16366 -0.46528 0.16552 C -0.46857 0.16968 -0.47361 0.17987 -0.47361 0.17987 C -0.47465 0.19191 -0.47587 0.197 -0.47361 0.2088 C -0.47309 0.21228 -0.46753 0.21853 -0.46649 0.22015 C -0.4651 0.22223 -0.46423 0.22478 -0.46285 0.22663 C -0.46215 0.22732 -0.45156 0.24005 -0.44844 0.2426 C -0.44722 0.24353 -0.44583 0.24353 -0.44479 0.24422 C -0.43611 0.24954 -0.43125 0.25464 -0.42187 0.25718 C -0.41753 0.25834 -0.41302 0.25811 -0.40851 0.2588 C -0.39132 0.25811 -0.37396 0.25834 -0.35677 0.25718 C -0.3526 0.25672 -0.34878 0.25487 -0.34479 0.25394 C -0.34236 0.25325 -0.33993 0.25278 -0.3375 0.25232 C -0.32743 0.24561 -0.33819 0.25186 -0.32066 0.24584 C -0.29791 0.23797 -0.31962 0.24329 -0.3026 0.23936 C -0.2993 0.23728 -0.29618 0.23496 -0.29288 0.23288 C -0.29062 0.23172 -0.28802 0.23103 -0.28559 0.22987 C -0.27951 0.22686 -0.26927 0.22061 -0.2651 0.21691 C -0.26285 0.21482 -0.26007 0.2132 -0.25798 0.21042 L -0.25069 0.20093 C -0.24948 0.19931 -0.24826 0.19792 -0.24705 0.19607 C -0.24132 0.18658 -0.24444 0.18982 -0.23871 0.18473 C -0.23819 0.18265 -0.23785 0.18056 -0.2375 0.17848 C -0.23715 0.17663 -0.23646 0.17524 -0.23628 0.17362 C -0.23246 0.14607 -0.23698 0.1713 -0.23385 0.15417 C -0.2342 0.15001 -0.2342 0.14561 -0.23507 0.14144 C -0.23541 0.13913 -0.23646 0.13704 -0.2375 0.13496 C -0.23941 0.13079 -0.24114 0.12732 -0.24479 0.12524 C -0.24618 0.12454 -0.24791 0.12431 -0.24948 0.12385 C -0.25069 0.12339 -0.25191 0.12269 -0.25312 0.12223 C -0.25764 0.12385 -0.26215 0.12454 -0.26632 0.12686 C -0.26788 0.12778 -0.26892 0.1301 -0.26996 0.13172 C -0.27257 0.13542 -0.27482 0.13936 -0.27726 0.14306 C -0.2776 0.14468 -0.27812 0.1463 -0.27847 0.14792 C -0.28073 0.16158 -0.27969 0.16204 -0.27726 0.17987 C -0.27708 0.18172 -0.27673 0.18334 -0.27604 0.18473 C -0.27153 0.19515 -0.27309 0.18866 -0.2651 0.19607 C -0.26337 0.19769 -0.26215 0.2007 -0.26041 0.20255 C -0.25885 0.20394 -0.25712 0.20441 -0.25555 0.20556 C -0.25382 0.20718 -0.25243 0.20927 -0.25069 0.21042 C -0.24601 0.21413 -0.24097 0.21644 -0.23628 0.22015 C -0.2342 0.22177 -0.23229 0.22339 -0.23021 0.22501 C -0.22899 0.22593 -0.22795 0.22755 -0.22656 0.22825 C -0.22344 0.22964 -0.22014 0.23033 -0.21701 0.23149 C -0.20781 0.23473 -0.22118 0.23149 -0.20486 0.2345 C -0.19444 0.23403 -0.18403 0.2345 -0.17361 0.23288 C -0.16979 0.23241 -0.16649 0.22964 -0.16285 0.22825 C -0.14757 0.222 -0.15486 0.22408 -0.14114 0.22177 C -0.13264 0.21737 -0.13715 0.21945 -0.12778 0.21528 C -0.12656 0.21482 -0.12535 0.21436 -0.12413 0.21366 C -0.12257 0.21274 -0.12101 0.21135 -0.11944 0.21042 C -0.11823 0.20973 -0.11701 0.2095 -0.1158 0.2088 C -0.11337 0.20741 -0.11094 0.20556 -0.10851 0.20417 C -0.10625 0.20278 -0.10226 0.20163 -0.10017 0.20093 C -0.09896 0.19931 -0.09791 0.19723 -0.09653 0.19607 C -0.08611 0.18681 -0.09253 0.19515 -0.08559 0.18797 C -0.08316 0.18542 -0.0809 0.18265 -0.07847 0.17987 C -0.07726 0.17871 -0.07587 0.17802 -0.07482 0.17686 C -0.07135 0.17292 -0.07031 0.17015 -0.06753 0.16552 C -0.06476 0.15441 -0.06857 0.16783 -0.06267 0.15417 C -0.06215 0.15278 -0.06215 0.15093 -0.06146 0.14954 C -0.06094 0.14769 -0.05989 0.1463 -0.0592 0.14468 C -0.05868 0.14306 -0.05816 0.14144 -0.05798 0.13982 C -0.05746 0.13728 -0.05729 0.13427 -0.05677 0.13172 C -0.05607 0.12941 -0.05503 0.12755 -0.05434 0.12524 C -0.05382 0.12385 -0.05364 0.122 -0.05312 0.12061 C -0.05243 0.11829 -0.05139 0.11644 -0.05069 0.11413 C -0.04982 0.11089 -0.04896 0.10765 -0.04826 0.10441 C -0.04774 0.10232 -0.04774 0.10001 -0.04705 0.09816 C -0.04653 0.0963 -0.04548 0.09491 -0.04462 0.09329 C -0.04219 0.07987 -0.04548 0.09376 -0.03993 0.08033 C -0.03871 0.07778 -0.03819 0.07501 -0.0375 0.07223 C -0.03698 0.07084 -0.0368 0.06899 -0.03628 0.0676 C -0.03437 0.06366 -0.03194 0.06019 -0.03021 0.05626 C -0.01857 0.03103 -0.0309 0.05672 -0.02535 0.04191 C -0.02482 0.04005 -0.02378 0.03866 -0.02291 0.03704 C -0.01962 0.02362 -0.02205 0.0301 -0.0158 0.01783 L -0.01337 0.01297 C -0.01024 0.0007 -0.01441 0.01575 -0.00972 0.00325 C -0.0092 0.00186 -0.00937 -0.00022 -0.00851 -0.00161 C -0.00625 -0.00532 -0.00416 -0.00439 -0.00121 -0.00647 C -0.00087 -0.00671 -0.00052 -0.0074 -3.88889E-6 -0.00809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2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9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46365"/>
            <a:ext cx="9036496" cy="1200329"/>
          </a:xfrm>
        </p:spPr>
        <p:txBody>
          <a:bodyPr wrap="square" anchor="t" anchorCtr="0">
            <a:spAutoFit/>
          </a:bodyPr>
          <a:lstStyle/>
          <a:p>
            <a:pPr algn="l" eaLnBrk="1" hangingPunct="1"/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Et voilà !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La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soustraction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de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nombres entiers</a:t>
            </a:r>
            <a:r>
              <a:rPr lang="fr-FR" sz="3600" i="1" dirty="0" smtClean="0">
                <a:solidFill>
                  <a:srgbClr val="0070C0"/>
                </a:solidFill>
                <a:latin typeface="Maiandra GD" pitchFamily="34" charset="0"/>
              </a:rPr>
              <a:t> n’a maintenant plus de secret pour vous !</a:t>
            </a:r>
            <a:endParaRPr lang="fr-FR" sz="4000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397031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On écrit ensuite le deuxième nombre en alignant les chiffres des unités.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971600" y="1601588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627784" y="1592877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/>
          <p:cNvSpPr txBox="1">
            <a:spLocks/>
          </p:cNvSpPr>
          <p:nvPr/>
        </p:nvSpPr>
        <p:spPr>
          <a:xfrm>
            <a:off x="5796136" y="4572808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place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4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sous le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2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5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1 - </a:t>
            </a:r>
            <a:r>
              <a:rPr lang="fr-FR" sz="3600" b="1" i="1" u="sng" dirty="0">
                <a:solidFill>
                  <a:srgbClr val="0070C0"/>
                </a:solidFill>
                <a:latin typeface="Maiandra GD" pitchFamily="34" charset="0"/>
              </a:rPr>
              <a:t>Je pose l’opération en colonnes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3970318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Puis je place les autres chiffres (en alignant bien les chiffres dans les colonnes),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5796136" y="4378364"/>
            <a:ext cx="316835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le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moins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re 1"/>
          <p:cNvSpPr txBox="1">
            <a:spLocks/>
          </p:cNvSpPr>
          <p:nvPr/>
        </p:nvSpPr>
        <p:spPr>
          <a:xfrm>
            <a:off x="5796136" y="4892967"/>
            <a:ext cx="3168352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et la barre de résultat.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2" grpId="0"/>
      <p:bldP spid="13" grpId="0"/>
      <p:bldP spid="13" grpId="1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commence par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les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chiffres des unités.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1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vais </a:t>
            </a:r>
            <a:r>
              <a:rPr lang="fr-FR" sz="3600" b="1" i="1" dirty="0" smtClean="0">
                <a:solidFill>
                  <a:srgbClr val="FF0000"/>
                </a:solidFill>
                <a:latin typeface="Maiandra GD" pitchFamily="34" charset="0"/>
              </a:rPr>
              <a:t>toujours de haut en bas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2 - 4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6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 animBg="1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175432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dois donc prendre une </a:t>
            </a:r>
            <a:r>
              <a:rPr lang="fr-FR" sz="3600" b="1" i="1" dirty="0" smtClean="0">
                <a:solidFill>
                  <a:srgbClr val="FF0000"/>
                </a:solidFill>
                <a:latin typeface="Maiandra GD" pitchFamily="34" charset="0"/>
              </a:rPr>
              <a:t>retenue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2 - 4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5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46331"/>
          </a:xfrm>
        </p:spPr>
        <p:txBody>
          <a:bodyPr anchor="t" anchorCtr="0">
            <a:spAutoFit/>
          </a:bodyPr>
          <a:lstStyle/>
          <a:p>
            <a:pPr algn="l"/>
            <a:r>
              <a:rPr lang="fr-FR" sz="3600" i="1" dirty="0">
                <a:latin typeface="Maiandra GD" pitchFamily="34" charset="0"/>
              </a:rPr>
              <a:t>7 892 - 2 974 </a:t>
            </a:r>
            <a:r>
              <a:rPr lang="fr-FR" sz="3600" i="1" dirty="0" smtClean="0">
                <a:latin typeface="Maiandra GD" pitchFamily="34" charset="0"/>
              </a:rPr>
              <a:t>= </a:t>
            </a:r>
            <a:endParaRPr lang="fr-FR" sz="4000" i="1" dirty="0" smtClean="0">
              <a:latin typeface="Maiandra GD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43841"/>
            <a:ext cx="91440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2 - </a:t>
            </a:r>
            <a:r>
              <a:rPr lang="fr-FR" sz="3600" b="1" i="1" u="sng" dirty="0" smtClean="0">
                <a:solidFill>
                  <a:srgbClr val="0070C0"/>
                </a:solidFill>
                <a:latin typeface="Maiandra GD" pitchFamily="34" charset="0"/>
              </a:rPr>
              <a:t>J’effectue le calcul</a:t>
            </a:r>
            <a:r>
              <a:rPr lang="fr-FR" sz="3600" b="1" i="1" dirty="0" smtClean="0">
                <a:solidFill>
                  <a:srgbClr val="0070C0"/>
                </a:solidFill>
                <a:latin typeface="Maiandra GD" pitchFamily="34" charset="0"/>
              </a:rPr>
              <a:t>.</a:t>
            </a:r>
            <a:endParaRPr lang="fr-FR" sz="4000" b="1" i="1" dirty="0" smtClean="0">
              <a:solidFill>
                <a:srgbClr val="0070C0"/>
              </a:solidFill>
              <a:latin typeface="Maiandra GD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796136" y="602490"/>
            <a:ext cx="3168352" cy="230832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Je 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marque un </a:t>
            </a:r>
            <a:r>
              <a:rPr lang="fr-FR" sz="3600" i="1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 à côté du chiffre des unités du haut.</a:t>
            </a:r>
            <a:endParaRPr lang="fr-FR" sz="4000" i="1" dirty="0" smtClean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21804" y="242088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>
                <a:latin typeface="Maiandra GD" pitchFamily="34" charset="0"/>
              </a:rPr>
              <a:t>7  8 9 2</a:t>
            </a:r>
            <a:endParaRPr lang="fr-FR" sz="8000" dirty="0">
              <a:latin typeface="Maiandra GD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39552" y="3501008"/>
            <a:ext cx="475252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4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827584" y="3501008"/>
            <a:ext cx="3672408" cy="1200329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7200" dirty="0" smtClean="0">
                <a:latin typeface="Maiandra GD" pitchFamily="34" charset="0"/>
              </a:rPr>
              <a:t> </a:t>
            </a:r>
            <a:r>
              <a:rPr lang="fr-FR" sz="7200" dirty="0" smtClean="0">
                <a:latin typeface="Maiandra GD" pitchFamily="34" charset="0"/>
              </a:rPr>
              <a:t>2  </a:t>
            </a:r>
            <a:r>
              <a:rPr lang="fr-FR" sz="7200" dirty="0" smtClean="0">
                <a:latin typeface="Maiandra GD" pitchFamily="34" charset="0"/>
              </a:rPr>
              <a:t>9 7</a:t>
            </a:r>
            <a:endParaRPr lang="fr-FR" sz="8000" dirty="0" smtClean="0">
              <a:latin typeface="Maiandra GD" pitchFamily="34" charset="0"/>
            </a:endParaRPr>
          </a:p>
        </p:txBody>
      </p:sp>
      <p:sp>
        <p:nvSpPr>
          <p:cNvPr id="13" name="Pensées 12"/>
          <p:cNvSpPr/>
          <p:nvPr/>
        </p:nvSpPr>
        <p:spPr>
          <a:xfrm>
            <a:off x="5612970" y="3600481"/>
            <a:ext cx="3386362" cy="2832119"/>
          </a:xfrm>
          <a:prstGeom prst="cloudCallout">
            <a:avLst>
              <a:gd name="adj1" fmla="val 48627"/>
              <a:gd name="adj2" fmla="val 6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084168" y="4219388"/>
            <a:ext cx="2664296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i="1" dirty="0" smtClean="0">
                <a:latin typeface="Maiandra GD" pitchFamily="34" charset="0"/>
              </a:rPr>
              <a:t>2 - 4 </a:t>
            </a:r>
            <a:r>
              <a:rPr lang="fr-FR" b="1" i="1" dirty="0" smtClean="0">
                <a:latin typeface="Maiandra GD" pitchFamily="34" charset="0"/>
              </a:rPr>
              <a:t>=</a:t>
            </a:r>
            <a:endParaRPr lang="fr-FR" sz="4800" b="1" i="1" dirty="0" smtClean="0">
              <a:latin typeface="Maiandra G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7984" y="242088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427984" y="3501008"/>
            <a:ext cx="854136" cy="1080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940152" y="4988829"/>
            <a:ext cx="2351269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i="1" dirty="0" smtClean="0">
                <a:solidFill>
                  <a:srgbClr val="FF0000"/>
                </a:solidFill>
                <a:latin typeface="Maiandra GD" pitchFamily="34" charset="0"/>
              </a:rPr>
              <a:t>impossible !</a:t>
            </a:r>
            <a:endParaRPr lang="fr-FR" sz="3600" b="1" i="1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211960" y="2485736"/>
            <a:ext cx="576064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>
                <a:solidFill>
                  <a:srgbClr val="FF0000"/>
                </a:solidFill>
                <a:latin typeface="Maiandra GD" pitchFamily="34" charset="0"/>
              </a:rPr>
              <a:t>1</a:t>
            </a:r>
            <a:endParaRPr lang="fr-FR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827584" y="3621217"/>
            <a:ext cx="7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63688" y="4701337"/>
            <a:ext cx="3638953" cy="245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724128" y="2564784"/>
            <a:ext cx="0" cy="2016224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22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8|2.3|5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2|3.2|4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 anchorCtr="0">
        <a:spAutoFit/>
      </a:bodyPr>
      <a:lstStyle>
        <a:defPPr algn="l">
          <a:defRPr sz="3600" i="1" dirty="0" smtClean="0">
            <a:solidFill>
              <a:srgbClr val="0070C0"/>
            </a:solidFill>
            <a:latin typeface="Maiandra GD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1063</Words>
  <Application>Microsoft Office PowerPoint</Application>
  <PresentationFormat>Affichage à l'écran (4:3)</PresentationFormat>
  <Paragraphs>304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6" baseType="lpstr">
      <vt:lpstr>Arial</vt:lpstr>
      <vt:lpstr>Calibri</vt:lpstr>
      <vt:lpstr>Maiandra GD</vt:lpstr>
      <vt:lpstr>Wingdings</vt:lpstr>
      <vt:lpstr>Thème Office</vt:lpstr>
      <vt:lpstr>La soustraction</vt:lpstr>
      <vt:lpstr>Nous allons réviser ensemble comment poser une soustraction de nombres entiers.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7 892 - 2 974 = </vt:lpstr>
      <vt:lpstr>Effectuons une deuxième opération tous ensemble.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 voilà ! La soustraction de nombres entiers n’a maintenant plus de secret pour vous 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132</cp:revision>
  <dcterms:created xsi:type="dcterms:W3CDTF">2013-01-27T09:55:18Z</dcterms:created>
  <dcterms:modified xsi:type="dcterms:W3CDTF">2014-08-31T15:45:50Z</dcterms:modified>
</cp:coreProperties>
</file>