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2748" y="-7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41F-BCFD-4DC1-887F-B1591D714AD2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64E6C-3D51-4352-9C23-46AFAA1E2A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67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41F-BCFD-4DC1-887F-B1591D714AD2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64E6C-3D51-4352-9C23-46AFAA1E2A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11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41F-BCFD-4DC1-887F-B1591D714AD2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64E6C-3D51-4352-9C23-46AFAA1E2A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3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41F-BCFD-4DC1-887F-B1591D714AD2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64E6C-3D51-4352-9C23-46AFAA1E2A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62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41F-BCFD-4DC1-887F-B1591D714AD2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64E6C-3D51-4352-9C23-46AFAA1E2A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85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41F-BCFD-4DC1-887F-B1591D714AD2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64E6C-3D51-4352-9C23-46AFAA1E2A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6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41F-BCFD-4DC1-887F-B1591D714AD2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64E6C-3D51-4352-9C23-46AFAA1E2A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411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41F-BCFD-4DC1-887F-B1591D714AD2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64E6C-3D51-4352-9C23-46AFAA1E2A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70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41F-BCFD-4DC1-887F-B1591D714AD2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64E6C-3D51-4352-9C23-46AFAA1E2A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728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41F-BCFD-4DC1-887F-B1591D714AD2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64E6C-3D51-4352-9C23-46AFAA1E2A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61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41F-BCFD-4DC1-887F-B1591D714AD2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64E6C-3D51-4352-9C23-46AFAA1E2A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97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B441F-BCFD-4DC1-887F-B1591D714AD2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64E6C-3D51-4352-9C23-46AFAA1E2A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83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412776" y="251520"/>
            <a:ext cx="4608512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72816" y="395536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Action Jackson" panose="00000400000000000000" pitchFamily="2" charset="0"/>
              </a:rPr>
              <a:t>LA LETTRE T </a:t>
            </a:r>
            <a:endParaRPr lang="fr-FR" sz="4000" dirty="0">
              <a:latin typeface="Action Jackson" panose="000004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4663" y="158986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ym typeface="Webdings"/>
              </a:rPr>
              <a:t></a:t>
            </a:r>
            <a:endParaRPr lang="fr-FR" sz="3600" dirty="0"/>
          </a:p>
        </p:txBody>
      </p:sp>
      <p:sp>
        <p:nvSpPr>
          <p:cNvPr id="7" name="Rectangle 6"/>
          <p:cNvSpPr/>
          <p:nvPr/>
        </p:nvSpPr>
        <p:spPr>
          <a:xfrm>
            <a:off x="1412776" y="1405193"/>
            <a:ext cx="385233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6000" dirty="0">
                <a:latin typeface="Comic Sans MS" panose="030F0702030302020204" pitchFamily="66" charset="0"/>
              </a:rPr>
              <a:t>t</a:t>
            </a:r>
            <a:r>
              <a:rPr lang="fr-FR" sz="6000" dirty="0" smtClean="0">
                <a:latin typeface="Comic Sans MS" panose="030F0702030302020204" pitchFamily="66" charset="0"/>
              </a:rPr>
              <a:t>   </a:t>
            </a:r>
            <a:r>
              <a:rPr lang="fr-FR" sz="6000" dirty="0" err="1">
                <a:latin typeface="Comic Sans MS" panose="030F0702030302020204" pitchFamily="66" charset="0"/>
              </a:rPr>
              <a:t>T</a:t>
            </a:r>
            <a:r>
              <a:rPr lang="fr-FR" sz="6000" dirty="0" smtClean="0">
                <a:latin typeface="Comic Sans MS" panose="030F0702030302020204" pitchFamily="66" charset="0"/>
              </a:rPr>
              <a:t>  </a:t>
            </a:r>
            <a:r>
              <a:rPr lang="fr-FR" sz="6000" dirty="0" err="1" smtClean="0">
                <a:latin typeface="Cursive standard" pitchFamily="2" charset="0"/>
              </a:rPr>
              <a:t>t</a:t>
            </a:r>
            <a:r>
              <a:rPr lang="fr-FR" sz="6000" dirty="0" smtClean="0">
                <a:latin typeface="Cursive standard" pitchFamily="2" charset="0"/>
              </a:rPr>
              <a:t>   T</a:t>
            </a:r>
            <a:endParaRPr lang="fr-FR" sz="6000" dirty="0">
              <a:latin typeface="Cursive standard" pitchFamily="2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783360"/>
              </p:ext>
            </p:extLst>
          </p:nvPr>
        </p:nvGraphicFramePr>
        <p:xfrm>
          <a:off x="404663" y="2420856"/>
          <a:ext cx="6904360" cy="2455030"/>
        </p:xfrm>
        <a:graphic>
          <a:graphicData uri="http://schemas.openxmlformats.org/drawingml/2006/table">
            <a:tbl>
              <a:tblPr/>
              <a:tblGrid>
                <a:gridCol w="2050211"/>
                <a:gridCol w="2693909"/>
                <a:gridCol w="2160240"/>
              </a:tblGrid>
              <a:tr h="52125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40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62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4000" b="1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« t »</a:t>
                      </a:r>
                      <a:endParaRPr lang="fr-FR" sz="400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40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« s »</a:t>
                      </a:r>
                      <a:endParaRPr lang="fr-FR" sz="4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4000" b="1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« »</a:t>
                      </a:r>
                      <a:endParaRPr lang="fr-FR" sz="400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2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0" b="1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t</a:t>
                      </a:r>
                      <a:r>
                        <a:rPr lang="fr-FR" sz="400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aper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récréa</a:t>
                      </a:r>
                      <a:r>
                        <a:rPr lang="fr-FR" sz="40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t</a:t>
                      </a:r>
                      <a:r>
                        <a:rPr lang="fr-FR" sz="40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ion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mo</a:t>
                      </a:r>
                      <a:r>
                        <a:rPr lang="fr-FR" sz="40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t</a:t>
                      </a:r>
                      <a:endParaRPr lang="fr-FR" sz="4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297696"/>
              </p:ext>
            </p:extLst>
          </p:nvPr>
        </p:nvGraphicFramePr>
        <p:xfrm>
          <a:off x="425929" y="5274692"/>
          <a:ext cx="6811086" cy="22184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35266"/>
                <a:gridCol w="3575820"/>
              </a:tblGrid>
              <a:tr h="389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300">
                          <a:effectLst/>
                          <a:latin typeface="Times New Roman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2300">
                          <a:effectLst/>
                          <a:latin typeface="Times New Roman"/>
                          <a:ea typeface="Times New Roman"/>
                        </a:rPr>
                        <a:t>« </a:t>
                      </a:r>
                      <a:r>
                        <a:rPr lang="fr-FR" sz="2300" b="1">
                          <a:effectLst/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fr-FR" sz="2300">
                          <a:effectLst/>
                          <a:latin typeface="Times New Roman"/>
                          <a:ea typeface="Times New Roman"/>
                        </a:rPr>
                        <a:t> »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300">
                          <a:effectLst/>
                          <a:latin typeface="Times New Roman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2300">
                          <a:effectLst/>
                          <a:latin typeface="Times New Roman"/>
                          <a:ea typeface="Times New Roman"/>
                        </a:rPr>
                        <a:t>« </a:t>
                      </a:r>
                      <a:r>
                        <a:rPr lang="fr-FR" sz="2300" b="1">
                          <a:effectLst/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fr-FR" sz="2300">
                          <a:effectLst/>
                          <a:latin typeface="Times New Roman"/>
                          <a:ea typeface="Times New Roman"/>
                        </a:rPr>
                        <a:t> »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1626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acrobate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goutte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porte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tunnel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attendre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lutin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addition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soustraction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collection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patience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dictionnaire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opération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336189"/>
              </p:ext>
            </p:extLst>
          </p:nvPr>
        </p:nvGraphicFramePr>
        <p:xfrm>
          <a:off x="391897" y="7578948"/>
          <a:ext cx="6917127" cy="18745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04126"/>
                <a:gridCol w="3713001"/>
              </a:tblGrid>
              <a:tr h="325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300" dirty="0">
                          <a:effectLst/>
                          <a:latin typeface="Times New Roman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2300" dirty="0">
                          <a:effectLst/>
                          <a:latin typeface="Times New Roman"/>
                          <a:ea typeface="Times New Roman"/>
                        </a:rPr>
                        <a:t>«  »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1130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abricot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accident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moment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début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pleut.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Mathis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Dimitri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Tom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Matthew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Nathan</a:t>
                      </a: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855" y="251520"/>
            <a:ext cx="1371600" cy="20604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4699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</Words>
  <Application>Microsoft Office PowerPoint</Application>
  <PresentationFormat>Personnalisé</PresentationFormat>
  <Paragraphs>36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corinne</cp:lastModifiedBy>
  <cp:revision>2</cp:revision>
  <dcterms:created xsi:type="dcterms:W3CDTF">2014-04-29T08:20:06Z</dcterms:created>
  <dcterms:modified xsi:type="dcterms:W3CDTF">2014-04-29T08:36:51Z</dcterms:modified>
</cp:coreProperties>
</file>