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71" autoAdjust="0"/>
  </p:normalViewPr>
  <p:slideViewPr>
    <p:cSldViewPr>
      <p:cViewPr>
        <p:scale>
          <a:sx n="80" d="100"/>
          <a:sy n="80" d="100"/>
        </p:scale>
        <p:origin x="1147" y="-278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.gif"/><Relationship Id="rId4" Type="http://schemas.openxmlformats.org/officeDocument/2006/relationships/image" Target="../media/image16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gif"/><Relationship Id="rId7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microsoft.com/office/2007/relationships/hdphoto" Target="../media/hdphoto7.wdp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26.png"/><Relationship Id="rId5" Type="http://schemas.openxmlformats.org/officeDocument/2006/relationships/image" Target="../media/image2.jpeg"/><Relationship Id="rId10" Type="http://schemas.microsoft.com/office/2007/relationships/hdphoto" Target="../media/hdphoto9.wdp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0982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004D1B-ECB3-4928-A314-DBAE411FD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89" y="3801393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5216" y="3821842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907FE8-F1BB-43F1-A520-F7863FE2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2" y="3756846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59DC8C-77D5-443E-A3B0-296DC316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71" y="3812188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C8E179B-2E06-45F7-B386-AF4DD8450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77" y="3801393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767B8C-FA83-40D8-87FB-2EA5FFE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91" y="3801394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59DC7F-1BA3-48D4-A760-BDC082A5A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40" y="3789343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2159214" y="3616691"/>
            <a:ext cx="969436" cy="1143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0177" y="3853434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A6070-B27C-6423-B2D7-FA64485E86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459" y="3819598"/>
            <a:ext cx="844486" cy="844486"/>
          </a:xfrm>
          <a:prstGeom prst="rect">
            <a:avLst/>
          </a:prstGeom>
        </p:spPr>
      </p:pic>
      <p:pic>
        <p:nvPicPr>
          <p:cNvPr id="4" name="Picture 4" descr="Afficher l’image source">
            <a:extLst>
              <a:ext uri="{FF2B5EF4-FFF2-40B4-BE49-F238E27FC236}">
                <a16:creationId xmlns:a16="http://schemas.microsoft.com/office/drawing/2014/main" id="{6B504BBB-364D-5CD2-30BC-B58E0702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49" y="340313"/>
            <a:ext cx="2057083" cy="2285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F8206D58-4F64-35A8-2912-3A65D23F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9" y="703390"/>
            <a:ext cx="5253898" cy="21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496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E7012D0-AA78-470C-AAF0-F3B487B5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76615" y="3831016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FBE87EF-F4F0-41CD-95B2-7D4F3893E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8" y="3798519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C22D8-997F-4080-A55B-25AE0AE65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73" y="3805874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C1E667-DEBC-41F0-880B-ECA793BFC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12" y="383944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50C63D7-075C-4B2D-B340-52128B4D9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77" y="3826895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081A9F-EEA8-4FCD-856C-14435C8B5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5" y="3826894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025E4B7-1817-41DE-B958-9B645117B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04" y="3773377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A742C9-248D-423E-90B5-522F50C41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25907" y="3805874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2D1363F-BE06-4CC6-86F8-715A42640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92" y="3808066"/>
            <a:ext cx="914513" cy="9145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3D5A69-00AA-47AE-A0C1-A07D7F578E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40" y="4868066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D890A48-44D1-4725-ADE8-2FC839E77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09" y="4883832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0CE3F37-C4B0-4EEE-A8C0-94E8D7A8C2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60" y="234839"/>
            <a:ext cx="3256466" cy="1276535"/>
          </a:xfrm>
          <a:prstGeom prst="roundRect">
            <a:avLst>
              <a:gd name="adj" fmla="val 9891"/>
            </a:avLst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4ABB016-1CEE-4248-9E62-0EBF2D9B038D}"/>
              </a:ext>
            </a:extLst>
          </p:cNvPr>
          <p:cNvSpPr txBox="1"/>
          <p:nvPr/>
        </p:nvSpPr>
        <p:spPr>
          <a:xfrm>
            <a:off x="7410837" y="1673071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26 au 29 janvier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346AF09-BE75-445F-A1EA-AE45E0C27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292" y="3792354"/>
            <a:ext cx="844486" cy="797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A55D89F-732A-426A-05BA-22937FE48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91" y="4883832"/>
            <a:ext cx="879403" cy="344726"/>
          </a:xfrm>
          <a:prstGeom prst="roundRect">
            <a:avLst>
              <a:gd name="adj" fmla="val 9891"/>
            </a:avLst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B6E546E-8688-58CA-76D2-0492883E0409}"/>
              </a:ext>
            </a:extLst>
          </p:cNvPr>
          <p:cNvSpPr txBox="1"/>
          <p:nvPr/>
        </p:nvSpPr>
        <p:spPr>
          <a:xfrm>
            <a:off x="3180922" y="4857433"/>
            <a:ext cx="109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Nouvel An</a:t>
            </a:r>
          </a:p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Chinois</a:t>
            </a:r>
          </a:p>
        </p:txBody>
      </p:sp>
      <p:pic>
        <p:nvPicPr>
          <p:cNvPr id="1028" name="Picture 4" descr="Résultat d’images pour nouvel an chinois 2023">
            <a:extLst>
              <a:ext uri="{FF2B5EF4-FFF2-40B4-BE49-F238E27FC236}">
                <a16:creationId xmlns:a16="http://schemas.microsoft.com/office/drawing/2014/main" id="{349B781A-E4FE-3D6D-F74B-8FCCDE6B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29" y="5410496"/>
            <a:ext cx="977913" cy="6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FF719D5B-11B5-C1CF-68AC-ABB6DD07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1500" y1="4711" x2="58875" y2="57479"/>
                        <a14:foregroundMark x1="43875" y1="9894" x2="70625" y2="6596"/>
                        <a14:foregroundMark x1="67500" y1="7656" x2="59750" y2="49588"/>
                        <a14:foregroundMark x1="66750" y1="30860" x2="70125" y2="45112"/>
                        <a14:foregroundMark x1="18250" y1="30153" x2="62625" y2="57008"/>
                        <a14:foregroundMark x1="2375" y1="35100" x2="28375" y2="48174"/>
                        <a14:foregroundMark x1="3375" y1="32038" x2="5500" y2="36985"/>
                        <a14:foregroundMark x1="70000" y1="54888" x2="98000" y2="51472"/>
                        <a14:foregroundMark x1="85000" y1="52532" x2="87750" y2="48410"/>
                        <a14:foregroundMark x1="70625" y1="53710" x2="88750" y2="50530"/>
                        <a14:foregroundMark x1="88750" y1="50530" x2="97250" y2="50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6" y="330266"/>
            <a:ext cx="2454675" cy="260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9675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D0ECAF0-4DE7-423F-981E-571C6D46C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6" y="3843388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0AF056-A719-4D0D-9E96-201983A95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00" y="3803131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8239" y="3778962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2328" y="3805874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E95650-4ED5-4C5A-AEED-0830F23B1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99" y="3817476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6CAA6D-4E31-4265-A169-087812279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72" y="3803111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91" y="3791566"/>
            <a:ext cx="914513" cy="91451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733FB3C-60A0-409E-8221-1A5BC1F56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4" y="4883311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80" y="4863302"/>
            <a:ext cx="946693" cy="11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0EA7D2-6147-4123-9B2D-1BD60EF9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4729" y="3835610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5916638-CAED-432D-8B6A-FA98EFBFDE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4" y="287274"/>
            <a:ext cx="1973361" cy="1973361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D41D746D-79CA-2ACE-9AC8-1BCDA79E3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r="10254"/>
          <a:stretch/>
        </p:blipFill>
        <p:spPr bwMode="auto">
          <a:xfrm>
            <a:off x="6696372" y="287274"/>
            <a:ext cx="3525839" cy="23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CFA425-1AB3-F3FE-08EC-56EA64546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70" y="3770614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D94FC60-01B6-78EC-6451-40A66D96D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87" y="3799338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6448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0A17F3F-A061-4282-897F-E3C7FA5E8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3996" y="3807271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C1D3B1E-9FA4-402A-9FEB-E3B7192D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80893" y="3788753"/>
            <a:ext cx="844486" cy="797695"/>
          </a:xfrm>
          <a:prstGeom prst="rect">
            <a:avLst/>
          </a:prstGeom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07CBA9F1-C8E2-E78B-6471-E3AFA547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8" y="185188"/>
            <a:ext cx="3655665" cy="173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05706870-3647-84F8-4826-56D76B48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79" y="4914280"/>
            <a:ext cx="835612" cy="6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ficher l’image source">
            <a:extLst>
              <a:ext uri="{FF2B5EF4-FFF2-40B4-BE49-F238E27FC236}">
                <a16:creationId xmlns:a16="http://schemas.microsoft.com/office/drawing/2014/main" id="{71004B9B-7929-1A1E-0768-58F97059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1" b="91865" l="3890" r="93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88" y="227816"/>
            <a:ext cx="2468873" cy="24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74E428-55AB-A813-6726-8E561AC26B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41368" y="3792297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4D88B1-AFE4-297C-806E-00ED9A9B8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4372" y="3806474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E5FD9FF-76E5-269E-CC1F-B4CCF958F6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9906" y="3788753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5BA347-9AB3-64DB-7E34-E12C082020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24810" y="3760400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E2381B7-93B2-B466-4EE6-F2CB105C3C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502242" y="3795841"/>
            <a:ext cx="844486" cy="797695"/>
          </a:xfrm>
          <a:prstGeom prst="rect">
            <a:avLst/>
          </a:prstGeom>
        </p:spPr>
      </p:pic>
      <p:pic>
        <p:nvPicPr>
          <p:cNvPr id="13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BC0B40B9-58E1-628B-DF83-CD79EDA5E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3193407" y="5473549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D3CF845-6E5F-D1F8-7913-70A08E502E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3" y="3806474"/>
            <a:ext cx="844486" cy="8444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8B67589-FBD6-BC4D-328E-13DA38814C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15" y="3764035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D9DFC34-3B54-0EEA-B412-90F0F02556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29" y="3773975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4259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B97FA6A6-009B-402C-B4C3-BBAE7D55D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7859" y="3765952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DD01471-5710-48E0-A311-FDB68D1BC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9233" y="3790966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C004FFA0-7926-4C7B-B1AE-0E5F2B31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16" y="198677"/>
            <a:ext cx="2163547" cy="23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7A54584-0100-4DC0-A4B1-257549F7E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0866" y="3834535"/>
            <a:ext cx="844486" cy="79769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56D9D38-C45F-3BAE-3B1C-9692F752E947}"/>
              </a:ext>
            </a:extLst>
          </p:cNvPr>
          <p:cNvSpPr txBox="1"/>
          <p:nvPr/>
        </p:nvSpPr>
        <p:spPr>
          <a:xfrm>
            <a:off x="3111016" y="4812217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pic>
        <p:nvPicPr>
          <p:cNvPr id="23" name="Picture 2" descr="Afficher l’image source">
            <a:extLst>
              <a:ext uri="{FF2B5EF4-FFF2-40B4-BE49-F238E27FC236}">
                <a16:creationId xmlns:a16="http://schemas.microsoft.com/office/drawing/2014/main" id="{82D9F913-CD49-2928-4DED-4523F5EC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938">
            <a:off x="3134234" y="5193176"/>
            <a:ext cx="1043913" cy="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7B940D5-343A-63EC-7FF0-E071A198D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" y="161755"/>
            <a:ext cx="3365540" cy="17669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DDC6C5-F7EB-9175-1792-C7279E703A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615" y="3783176"/>
            <a:ext cx="778024" cy="862691"/>
          </a:xfrm>
          <a:prstGeom prst="rect">
            <a:avLst/>
          </a:prstGeom>
        </p:spPr>
      </p:pic>
      <p:pic>
        <p:nvPicPr>
          <p:cNvPr id="3" name="Picture 16" descr="Résultat d’images pour dessinc'est les vacances d'hiver">
            <a:extLst>
              <a:ext uri="{FF2B5EF4-FFF2-40B4-BE49-F238E27FC236}">
                <a16:creationId xmlns:a16="http://schemas.microsoft.com/office/drawing/2014/main" id="{8D1C3F68-F7BD-E62A-FFE0-0147702F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98" y="5097342"/>
            <a:ext cx="1904688" cy="18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A904F0C-CBCB-5ED9-6AAE-B6E9930100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6919" y="3843592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57105C-0FEE-C057-C1A0-52E5F89931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93591" y="3806109"/>
            <a:ext cx="844486" cy="797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E99FAC-8F03-5AB0-8F21-AE89FA2D3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1730" y="3834534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60C91F-A93E-1FD5-F641-6BFD2696B4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3104" y="3834534"/>
            <a:ext cx="844486" cy="7976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1CB3331-CD4C-5B5D-DDDA-2159B5082B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41445" y="3843592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A1B66D4-D80B-D437-AD0A-40D6676E1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1187" y="3834533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996314"/>
              </p:ext>
            </p:extLst>
          </p:nvPr>
        </p:nvGraphicFramePr>
        <p:xfrm>
          <a:off x="143639" y="161754"/>
          <a:ext cx="10225142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2023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2020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6ED684C-4F77-4B04-B3C5-32DC05B62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728" y="3780657"/>
            <a:ext cx="730249" cy="9453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4A836DC-7683-451A-A65B-520CAC068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6" y="3763225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8517FD-148B-469D-9F9B-4DD23CEA2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24" y="3798240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4D37650-B1ED-4E97-B5F3-D4DEB7CAE5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2015" y="3780657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27FCC14-C64D-41CD-A10D-629A7CFE4F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3557" y="3822153"/>
            <a:ext cx="844486" cy="7976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858F90-C60D-4CAB-9579-C49F8C933577}"/>
              </a:ext>
            </a:extLst>
          </p:cNvPr>
          <p:cNvSpPr txBox="1"/>
          <p:nvPr/>
        </p:nvSpPr>
        <p:spPr>
          <a:xfrm rot="16200000">
            <a:off x="5066660" y="5615930"/>
            <a:ext cx="188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omic Sans MS" panose="030F0702030302020204" pitchFamily="66" charset="0"/>
              </a:rPr>
              <a:t>Fête des grands-mères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28F4196-BD7F-6271-D100-24CD168E0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15" y="3780519"/>
            <a:ext cx="778024" cy="862691"/>
          </a:xfrm>
          <a:prstGeom prst="rect">
            <a:avLst/>
          </a:prstGeom>
        </p:spPr>
      </p:pic>
      <p:pic>
        <p:nvPicPr>
          <p:cNvPr id="34" name="Picture 2" descr="Afficher l’image source">
            <a:extLst>
              <a:ext uri="{FF2B5EF4-FFF2-40B4-BE49-F238E27FC236}">
                <a16:creationId xmlns:a16="http://schemas.microsoft.com/office/drawing/2014/main" id="{D6F0FF6C-C423-C5D1-CD6F-57C04E79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54" y="353749"/>
            <a:ext cx="1512090" cy="15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4B8AF6F7-CC84-7950-F6F7-DD708AF114DD}"/>
              </a:ext>
            </a:extLst>
          </p:cNvPr>
          <p:cNvSpPr txBox="1"/>
          <p:nvPr/>
        </p:nvSpPr>
        <p:spPr>
          <a:xfrm>
            <a:off x="1260224" y="1604123"/>
            <a:ext cx="233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Delius Swash Caps" panose="02000603000000000000" pitchFamily="2" charset="0"/>
              </a:rPr>
              <a:t>LPO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La nuit de la chouette et ses amours.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51B4632-B4AC-A1DC-3DE9-A9C86C7D168D}"/>
              </a:ext>
            </a:extLst>
          </p:cNvPr>
          <p:cNvSpPr txBox="1"/>
          <p:nvPr/>
        </p:nvSpPr>
        <p:spPr>
          <a:xfrm>
            <a:off x="4135579" y="4814178"/>
            <a:ext cx="1237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Nuit de </a:t>
            </a:r>
          </a:p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la chouette</a:t>
            </a:r>
          </a:p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et ses</a:t>
            </a:r>
          </a:p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Amours !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0C35A2-8B69-967E-FCC6-358C726456AD}"/>
              </a:ext>
            </a:extLst>
          </p:cNvPr>
          <p:cNvSpPr txBox="1"/>
          <p:nvPr/>
        </p:nvSpPr>
        <p:spPr>
          <a:xfrm>
            <a:off x="8235193" y="4814235"/>
            <a:ext cx="123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Fête de la femme</a:t>
            </a:r>
          </a:p>
        </p:txBody>
      </p:sp>
      <p:pic>
        <p:nvPicPr>
          <p:cNvPr id="5126" name="Picture 6" descr="Afficher l’image source">
            <a:extLst>
              <a:ext uri="{FF2B5EF4-FFF2-40B4-BE49-F238E27FC236}">
                <a16:creationId xmlns:a16="http://schemas.microsoft.com/office/drawing/2014/main" id="{84186195-8FC5-F7E8-8E8F-F42E325A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9" b="92113" l="9916" r="93249">
                        <a14:foregroundMark x1="19831" y1="30704" x2="16667" y2="40000"/>
                        <a14:foregroundMark x1="32489" y1="27887" x2="36287" y2="52113"/>
                        <a14:foregroundMark x1="14979" y1="41408" x2="26160" y2="48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58" y="589676"/>
            <a:ext cx="2082225" cy="15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E2CEE8-102A-5466-5B39-7D286D765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8" y="3757157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1612359-6599-4D8D-9821-C16F35B856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1319832" y="3746627"/>
            <a:ext cx="683695" cy="9487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FF7E6FE-4955-6FB3-96AB-6CE610F5E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99" y="3777827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A820AD-DC62-CCCF-C420-D5159349B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10" y="3777827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8881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7309025" y="604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7461425" y="2128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1542DFF-C222-4921-95E5-79F65016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5" y="3788959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58A36-1D6D-4529-83A8-62ECA51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30" y="3807667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E8F20F-4936-48C3-912D-50742DE1D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35" y="3780754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587E244-5E0A-45D7-AF1F-8561D88F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57" y="373387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476A27-3A6A-4E18-8846-F17955B0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37" y="3788959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32879" y="3788958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93592" y="3807667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62" y="3768715"/>
            <a:ext cx="785753" cy="9405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A73E70-A6BB-4146-913C-08DAB9367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56" y="4859879"/>
            <a:ext cx="997026" cy="101851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402EE5B-5422-46DB-9DEE-768577235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2547" y="3780754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05EB0E8-59F1-7F80-3C5D-BA585DCF4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7131" y="3777231"/>
            <a:ext cx="844486" cy="797695"/>
          </a:xfrm>
          <a:prstGeom prst="rect">
            <a:avLst/>
          </a:prstGeom>
        </p:spPr>
      </p:pic>
      <p:pic>
        <p:nvPicPr>
          <p:cNvPr id="8" name="Picture 2" descr="Afficher l’image source">
            <a:extLst>
              <a:ext uri="{FF2B5EF4-FFF2-40B4-BE49-F238E27FC236}">
                <a16:creationId xmlns:a16="http://schemas.microsoft.com/office/drawing/2014/main" id="{CD0F5B12-8759-5BE0-1BCA-84CA734D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949" y="279663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ficher l’image source">
            <a:extLst>
              <a:ext uri="{FF2B5EF4-FFF2-40B4-BE49-F238E27FC236}">
                <a16:creationId xmlns:a16="http://schemas.microsoft.com/office/drawing/2014/main" id="{660F43F0-E1F6-DDA4-3C15-8DE68EAC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6" b="89823" l="9916" r="96414">
                        <a14:foregroundMark x1="26371" y1="17920" x2="27215" y2="23894"/>
                        <a14:foregroundMark x1="33755" y1="79425" x2="53165" y2="60619"/>
                        <a14:foregroundMark x1="22996" y1="50664" x2="59072" y2="63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995">
            <a:off x="-135319" y="-52378"/>
            <a:ext cx="2553462" cy="24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ficher l’image source">
            <a:extLst>
              <a:ext uri="{FF2B5EF4-FFF2-40B4-BE49-F238E27FC236}">
                <a16:creationId xmlns:a16="http://schemas.microsoft.com/office/drawing/2014/main" id="{DB77ADE0-EB5F-20BA-F73B-E4D63D34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" b="100000" l="167" r="100000">
                        <a14:foregroundMark x1="8667" y1="74501" x2="16333" y2="80492"/>
                        <a14:foregroundMark x1="3000" y1="77727" x2="12667" y2="80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08">
            <a:off x="2056184" y="566521"/>
            <a:ext cx="1719763" cy="186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05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Mars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64898" y="344833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6706076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143639" y="5864020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2150038" y="5702631"/>
            <a:ext cx="10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D6BB22-EE8B-4E7D-8FD0-9177B6C1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08" y="4862677"/>
            <a:ext cx="564465" cy="8128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8229" y="3791808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EBC51F-4714-4781-88E6-55FD5D118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91809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8E87B1-F93E-4F69-8A81-35B338FF3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" y="3760517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4A665AB-C304-4206-9922-98F912A69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46" y="3769551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D7B4FAD-BD53-47EA-A175-18A4EE706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36" y="3779132"/>
            <a:ext cx="778024" cy="86269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0F7176-FAB7-4F35-A8C0-0655919C9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44" y="3816360"/>
            <a:ext cx="778024" cy="8626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C8CDE06-99C4-4D5A-9333-C58AFCD13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74" y="3820564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34570" y="3802048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03" y="3651653"/>
            <a:ext cx="1143000" cy="1143000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3405FCF2-ED1B-423E-8FAE-0A9EB49C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27853" r="76775" b="27818"/>
          <a:stretch/>
        </p:blipFill>
        <p:spPr bwMode="auto">
          <a:xfrm>
            <a:off x="182895" y="4882547"/>
            <a:ext cx="1034462" cy="10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8F4CA25-A9BF-4DEB-9B97-7DDA1D8AE1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94" y="5864020"/>
            <a:ext cx="1354514" cy="1354514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21FAB519-1C8C-4B7A-A726-D24D0D7B19DD}"/>
              </a:ext>
            </a:extLst>
          </p:cNvPr>
          <p:cNvSpPr txBox="1"/>
          <p:nvPr/>
        </p:nvSpPr>
        <p:spPr>
          <a:xfrm>
            <a:off x="6339038" y="5251407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F9591B3-D044-F103-E2F9-9B54B0A1940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9476256" y="3748780"/>
            <a:ext cx="683695" cy="948745"/>
          </a:xfrm>
          <a:prstGeom prst="rect">
            <a:avLst/>
          </a:prstGeom>
        </p:spPr>
      </p:pic>
      <p:pic>
        <p:nvPicPr>
          <p:cNvPr id="2052" name="Picture 4" descr="Résultat d’images pour journée mondiale de l'eau">
            <a:extLst>
              <a:ext uri="{FF2B5EF4-FFF2-40B4-BE49-F238E27FC236}">
                <a16:creationId xmlns:a16="http://schemas.microsoft.com/office/drawing/2014/main" id="{1DC5F87B-9617-DB4B-2A64-4C24B13E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" y="311655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4F8F5F95-29EF-2057-96F4-03A4E2B4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68" y="326193"/>
            <a:ext cx="1801382" cy="21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8912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E4DBA75-3D62-4F2E-9852-9CB1E3489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2" y="3779358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E220D69-E15A-4346-BC93-33AF977C6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47" y="3775981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8E97711-9D55-4D43-B600-71723A669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2" y="3779357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DB0F1-D19A-4A0C-B7E6-217857538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64" y="3786058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0059EB2-6514-425D-8A56-218F1BBAD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03211" y="3840977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27A40AC-84AF-48ED-B8EE-D8D2AF47A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22167" y="3829215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6769EF-2AAF-4108-AD4F-99FF9CB6A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80" y="3786057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96A3088-3FA8-4D85-BBD1-3D2FD80F7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57" y="3779359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86388C-F6FC-45C6-B87B-D62462E9B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94" y="3790263"/>
            <a:ext cx="620932" cy="940593"/>
          </a:xfrm>
          <a:prstGeom prst="rect">
            <a:avLst/>
          </a:prstGeom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9AA6D3C0-2FF5-4C02-AAB5-D43F1F41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 b="4045"/>
          <a:stretch/>
        </p:blipFill>
        <p:spPr bwMode="auto">
          <a:xfrm>
            <a:off x="2241781" y="4938751"/>
            <a:ext cx="926199" cy="11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D10D1B-668B-B873-5991-94C1594CF2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398534" y="3829215"/>
            <a:ext cx="844486" cy="797695"/>
          </a:xfrm>
          <a:prstGeom prst="rect">
            <a:avLst/>
          </a:prstGeom>
        </p:spPr>
      </p:pic>
      <p:pic>
        <p:nvPicPr>
          <p:cNvPr id="2056" name="Picture 8" descr="Afficher l’image source">
            <a:extLst>
              <a:ext uri="{FF2B5EF4-FFF2-40B4-BE49-F238E27FC236}">
                <a16:creationId xmlns:a16="http://schemas.microsoft.com/office/drawing/2014/main" id="{EB26C88A-282F-C456-E549-EB5786D66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89" y="353749"/>
            <a:ext cx="1916783" cy="23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ficher l’image source">
            <a:extLst>
              <a:ext uri="{FF2B5EF4-FFF2-40B4-BE49-F238E27FC236}">
                <a16:creationId xmlns:a16="http://schemas.microsoft.com/office/drawing/2014/main" id="{D49C290A-7030-B009-51B5-997C2AD4B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" y="161754"/>
            <a:ext cx="2393534" cy="30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168</Words>
  <Application>Microsoft Office PowerPoint</Application>
  <PresentationFormat>Personnalisé</PresentationFormat>
  <Paragraphs>126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286</cp:revision>
  <cp:lastPrinted>2018-12-22T20:19:41Z</cp:lastPrinted>
  <dcterms:created xsi:type="dcterms:W3CDTF">2015-08-24T11:07:16Z</dcterms:created>
  <dcterms:modified xsi:type="dcterms:W3CDTF">2022-08-15T20:23:38Z</dcterms:modified>
</cp:coreProperties>
</file>