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8" r:id="rId11"/>
    <p:sldId id="264" r:id="rId12"/>
    <p:sldId id="265" r:id="rId13"/>
    <p:sldId id="266" r:id="rId14"/>
    <p:sldId id="269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4233"/>
    <a:srgbClr val="3A9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5584B0-EA20-4C9D-95D5-5A8431E1E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72520C5-2FB7-4340-BEBF-60F3B4886C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953844-D465-43B3-82AB-444E99B24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63EA9C-9524-4F00-99D4-DA6A228AA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D834FC-23E0-4FDE-9785-5EB8FE0E5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28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802097-8C28-4148-9AB6-3CFE6A920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C3C6D1C-751C-483A-9B5D-764C9D76C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B767EF-FC84-4A13-A17A-29C62EC23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F99EC8-7844-441F-9B90-FDBDB2342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2F3BFF-DE60-4562-A904-7E3FDBACC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624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BA17DD1-2CFF-44B2-84BF-F35E7A36AF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0EAB331-2E82-41D3-83EF-9AB8EFE06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87C149-96C9-4E89-A8C0-31068F4E5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B64468-FBFB-419C-AA47-41410303A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3F39DA-6736-44CE-A0DF-3B0A93EE9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238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7FE6A5-95F8-4C01-9A7B-64A6DD287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E5617D-0985-4A1B-9111-1BC0A54D3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37F2F2-7178-403B-AF97-64D3B0B1C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F07776-AB69-46D2-A763-55E4ED0C5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01B3CD-1C2E-40C4-B5EF-3A30D68FF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591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EACFB-C2F4-4AEF-BB93-B1121F9D4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27E86F-C1D2-4DA1-96AB-D64F347F2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76283D-A430-4739-A5B4-E2ADEF6B6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802668-E277-4577-849A-050705B99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E1002A-9370-4678-B38B-876CA9526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632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1CCB4A-1C32-4777-A840-972EE4B60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F97686-6F5C-4CCC-9C4F-B241B510D1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57202A3-36A8-4CFD-B104-16EEE0488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B8E4771-AC0C-4034-BF2D-23051425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E6F960-CDAE-428D-B4F9-877605EF7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F6C19C-0E99-46B3-9D5C-8170DA5D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45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C516C4-543A-48F6-BA0E-0DD72AB06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111F86-E125-46B3-9C0B-9611DE879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5256A12-557D-4808-815A-DB6077625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124F034-D36F-42D5-AF21-BEC81C9F6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1550180-88A8-4175-A297-899165B698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66C795D-F290-44E1-89EF-C939FCFA7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EDA32BC-2707-4203-B5E9-56639D8FE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A86BF69-D1BD-4F62-A385-719356817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36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21D872-DB5B-42C4-9CD4-A419DF899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B0CD4CA-8485-43F9-BA0B-CE4325C5D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6921CC-76DE-406A-93C1-2D55F4C26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AB53C85-2EFC-46A0-BCD1-1ABD3B831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150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62EDBA4-8C44-41D5-AEC3-5CE9B22C2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1C6532F-6DA0-421A-AA2B-FD3BE7802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FC80E18-A24D-44F6-9904-44546CF56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836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7F26-46EE-488D-83E8-5EC179950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2493D2-2B82-43BB-9BF7-F23930688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4BAD55-1E72-44D4-BB60-D6D205079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ADEF55-F432-42F2-8E3C-F06FE2733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9C6790-93F2-4E22-A0B5-0EA7154B2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46A551-0586-4C39-B451-7E9A4EAB1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74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94F28D-B5E0-4E4A-90BB-B0814D322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3EE2143-2B0A-4E60-B3BA-AC42E2CDCB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8D1491-4ADF-441C-860B-AF4E76622E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38D448-EFFB-4A96-9503-9B979769E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F2821C-1364-4B43-9FDF-B41DEFCF4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DBB8B7-66B8-43AC-9D51-570D8C05B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13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197509B-99C7-45F0-8D1B-16F4AC81B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3F198A-80F4-4227-B95B-20F32909B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CBE594-B5F0-4EA9-AB96-8EAD7D072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0359-3F1C-49D3-868C-8818845749FF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046E67-539B-4DEF-8749-7733834591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436C02-7753-41EA-A9AB-9086ADFFFA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8851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F27D7EE-6BC1-4700-9C3F-EA365307C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830" y="0"/>
            <a:ext cx="9624340" cy="6858000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27797535-EE6E-405B-A342-3BE5C2E75CFB}"/>
              </a:ext>
            </a:extLst>
          </p:cNvPr>
          <p:cNvSpPr/>
          <p:nvPr/>
        </p:nvSpPr>
        <p:spPr>
          <a:xfrm>
            <a:off x="2027583" y="768626"/>
            <a:ext cx="8786191" cy="473102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KG Second Chances Sketch" panose="02000000000000000000" pitchFamily="2" charset="0"/>
              </a:rPr>
              <a:t>Les continents </a:t>
            </a:r>
          </a:p>
        </p:txBody>
      </p:sp>
    </p:spTree>
    <p:extLst>
      <p:ext uri="{BB962C8B-B14F-4D97-AF65-F5344CB8AC3E}">
        <p14:creationId xmlns:p14="http://schemas.microsoft.com/office/powerpoint/2010/main" val="274035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F27D7EE-6BC1-4700-9C3F-EA365307C7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73" t="34783" r="-810" b="13623"/>
          <a:stretch/>
        </p:blipFill>
        <p:spPr>
          <a:xfrm>
            <a:off x="393844" y="0"/>
            <a:ext cx="11404311" cy="6858000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E390CB1B-8240-4C16-ADED-FABC22778EE7}"/>
              </a:ext>
            </a:extLst>
          </p:cNvPr>
          <p:cNvSpPr/>
          <p:nvPr/>
        </p:nvSpPr>
        <p:spPr>
          <a:xfrm>
            <a:off x="5751444" y="4515678"/>
            <a:ext cx="2211482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9224769F-8E6A-45D5-9CCD-16C0C1573938}"/>
              </a:ext>
            </a:extLst>
          </p:cNvPr>
          <p:cNvCxnSpPr>
            <a:cxnSpLocks/>
            <a:stCxn id="6" idx="6"/>
          </p:cNvCxnSpPr>
          <p:nvPr/>
        </p:nvCxnSpPr>
        <p:spPr>
          <a:xfrm>
            <a:off x="7962926" y="4793974"/>
            <a:ext cx="35943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lipse 7">
            <a:extLst>
              <a:ext uri="{FF2B5EF4-FFF2-40B4-BE49-F238E27FC236}">
                <a16:creationId xmlns:a16="http://schemas.microsoft.com/office/drawing/2014/main" id="{2B26B8DE-9961-4A1E-9B4E-83274B6DA369}"/>
              </a:ext>
            </a:extLst>
          </p:cNvPr>
          <p:cNvSpPr/>
          <p:nvPr/>
        </p:nvSpPr>
        <p:spPr>
          <a:xfrm>
            <a:off x="6453810" y="6185452"/>
            <a:ext cx="4133046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47D83EE0-887A-4185-BD48-ADB5C336243B}"/>
              </a:ext>
            </a:extLst>
          </p:cNvPr>
          <p:cNvCxnSpPr>
            <a:cxnSpLocks/>
            <a:stCxn id="8" idx="6"/>
          </p:cNvCxnSpPr>
          <p:nvPr/>
        </p:nvCxnSpPr>
        <p:spPr>
          <a:xfrm>
            <a:off x="10586856" y="6463748"/>
            <a:ext cx="35943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>
            <a:extLst>
              <a:ext uri="{FF2B5EF4-FFF2-40B4-BE49-F238E27FC236}">
                <a16:creationId xmlns:a16="http://schemas.microsoft.com/office/drawing/2014/main" id="{BD4334AA-AE06-4900-9C76-8B2962F635A1}"/>
              </a:ext>
            </a:extLst>
          </p:cNvPr>
          <p:cNvSpPr/>
          <p:nvPr/>
        </p:nvSpPr>
        <p:spPr>
          <a:xfrm>
            <a:off x="79514" y="2653747"/>
            <a:ext cx="2211482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2DA4080F-ABF0-4EE5-81E5-40638774789F}"/>
              </a:ext>
            </a:extLst>
          </p:cNvPr>
          <p:cNvCxnSpPr>
            <a:cxnSpLocks/>
          </p:cNvCxnSpPr>
          <p:nvPr/>
        </p:nvCxnSpPr>
        <p:spPr>
          <a:xfrm flipV="1">
            <a:off x="1628388" y="2040835"/>
            <a:ext cx="346186" cy="6129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E86ABB01-3BEB-4BD1-8C42-D7BF7FD85A0D}"/>
              </a:ext>
            </a:extLst>
          </p:cNvPr>
          <p:cNvSpPr/>
          <p:nvPr/>
        </p:nvSpPr>
        <p:spPr>
          <a:xfrm>
            <a:off x="4990258" y="3429000"/>
            <a:ext cx="2749011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279C3232-22BB-4246-9402-7FF0CCCB5561}"/>
              </a:ext>
            </a:extLst>
          </p:cNvPr>
          <p:cNvCxnSpPr>
            <a:cxnSpLocks/>
          </p:cNvCxnSpPr>
          <p:nvPr/>
        </p:nvCxnSpPr>
        <p:spPr>
          <a:xfrm flipH="1">
            <a:off x="4558748" y="3707295"/>
            <a:ext cx="43151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7E2681C8-EEB8-44A9-952A-54E85DB70476}"/>
              </a:ext>
            </a:extLst>
          </p:cNvPr>
          <p:cNvSpPr/>
          <p:nvPr/>
        </p:nvSpPr>
        <p:spPr>
          <a:xfrm>
            <a:off x="4058656" y="1484244"/>
            <a:ext cx="2211482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D7F83034-A12A-4924-89F2-7D18C28AF34F}"/>
              </a:ext>
            </a:extLst>
          </p:cNvPr>
          <p:cNvCxnSpPr>
            <a:cxnSpLocks/>
          </p:cNvCxnSpPr>
          <p:nvPr/>
        </p:nvCxnSpPr>
        <p:spPr>
          <a:xfrm flipH="1" flipV="1">
            <a:off x="3475559" y="964097"/>
            <a:ext cx="751884" cy="6394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>
            <a:extLst>
              <a:ext uri="{FF2B5EF4-FFF2-40B4-BE49-F238E27FC236}">
                <a16:creationId xmlns:a16="http://schemas.microsoft.com/office/drawing/2014/main" id="{9A5F3931-D534-4B28-B950-165224FFBCE5}"/>
              </a:ext>
            </a:extLst>
          </p:cNvPr>
          <p:cNvSpPr/>
          <p:nvPr/>
        </p:nvSpPr>
        <p:spPr>
          <a:xfrm>
            <a:off x="1510757" y="5479773"/>
            <a:ext cx="2307498" cy="90446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F3A0EF63-82EE-48F2-9CAF-30317C3C7138}"/>
              </a:ext>
            </a:extLst>
          </p:cNvPr>
          <p:cNvCxnSpPr>
            <a:cxnSpLocks/>
          </p:cNvCxnSpPr>
          <p:nvPr/>
        </p:nvCxnSpPr>
        <p:spPr>
          <a:xfrm flipV="1">
            <a:off x="2712514" y="4575313"/>
            <a:ext cx="0" cy="90446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F676AFDF-7E7B-4531-8FB0-B45D3171268A}"/>
              </a:ext>
            </a:extLst>
          </p:cNvPr>
          <p:cNvSpPr txBox="1"/>
          <p:nvPr/>
        </p:nvSpPr>
        <p:spPr>
          <a:xfrm>
            <a:off x="9012176" y="394251"/>
            <a:ext cx="175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Prénom :</a:t>
            </a:r>
          </a:p>
        </p:txBody>
      </p:sp>
    </p:spTree>
    <p:extLst>
      <p:ext uri="{BB962C8B-B14F-4D97-AF65-F5344CB8AC3E}">
        <p14:creationId xmlns:p14="http://schemas.microsoft.com/office/powerpoint/2010/main" val="172560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3" grpId="0" animBg="1"/>
      <p:bldP spid="17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F27D7EE-6BC1-4700-9C3F-EA365307C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830" y="0"/>
            <a:ext cx="9624340" cy="6858000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27797535-EE6E-405B-A342-3BE5C2E75CFB}"/>
              </a:ext>
            </a:extLst>
          </p:cNvPr>
          <p:cNvSpPr/>
          <p:nvPr/>
        </p:nvSpPr>
        <p:spPr>
          <a:xfrm>
            <a:off x="1073426" y="768626"/>
            <a:ext cx="9740349" cy="56321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KG Second Chances Sketch" panose="02000000000000000000" pitchFamily="2" charset="0"/>
              </a:rPr>
              <a:t>Les pays d’Amérique</a:t>
            </a:r>
          </a:p>
        </p:txBody>
      </p:sp>
    </p:spTree>
    <p:extLst>
      <p:ext uri="{BB962C8B-B14F-4D97-AF65-F5344CB8AC3E}">
        <p14:creationId xmlns:p14="http://schemas.microsoft.com/office/powerpoint/2010/main" val="258177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F27D7EE-6BC1-4700-9C3F-EA365307C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830" y="0"/>
            <a:ext cx="9624340" cy="6858000"/>
          </a:xfrm>
          <a:prstGeom prst="rect">
            <a:avLst/>
          </a:prstGeom>
        </p:spPr>
      </p:pic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A5126D75-4271-4D8F-84A2-F5ED52F72E96}"/>
              </a:ext>
            </a:extLst>
          </p:cNvPr>
          <p:cNvSpPr/>
          <p:nvPr/>
        </p:nvSpPr>
        <p:spPr>
          <a:xfrm>
            <a:off x="993914" y="0"/>
            <a:ext cx="3763616" cy="6122504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806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F27D7EE-6BC1-4700-9C3F-EA365307C7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146" b="14203"/>
          <a:stretch/>
        </p:blipFill>
        <p:spPr>
          <a:xfrm>
            <a:off x="3377673" y="0"/>
            <a:ext cx="3964031" cy="6953257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F59D51F2-0218-48C3-B155-0506A781A0AB}"/>
              </a:ext>
            </a:extLst>
          </p:cNvPr>
          <p:cNvSpPr/>
          <p:nvPr/>
        </p:nvSpPr>
        <p:spPr>
          <a:xfrm>
            <a:off x="1152939" y="2415208"/>
            <a:ext cx="247652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Etats-Unis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40B084FE-EDDC-448A-B520-4E339C653CFA}"/>
              </a:ext>
            </a:extLst>
          </p:cNvPr>
          <p:cNvCxnSpPr>
            <a:cxnSpLocks/>
          </p:cNvCxnSpPr>
          <p:nvPr/>
        </p:nvCxnSpPr>
        <p:spPr>
          <a:xfrm flipV="1">
            <a:off x="3629466" y="2693503"/>
            <a:ext cx="1128064" cy="2816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A53AEA24-0016-4FC6-B73D-BBCF46AABC42}"/>
              </a:ext>
            </a:extLst>
          </p:cNvPr>
          <p:cNvSpPr/>
          <p:nvPr/>
        </p:nvSpPr>
        <p:spPr>
          <a:xfrm>
            <a:off x="1331844" y="1068456"/>
            <a:ext cx="247652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Canada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61A6AEC3-DBDF-4DA2-9AF2-6EBAC4D8FC50}"/>
              </a:ext>
            </a:extLst>
          </p:cNvPr>
          <p:cNvCxnSpPr>
            <a:cxnSpLocks/>
          </p:cNvCxnSpPr>
          <p:nvPr/>
        </p:nvCxnSpPr>
        <p:spPr>
          <a:xfrm flipV="1">
            <a:off x="3808371" y="1346751"/>
            <a:ext cx="1128064" cy="2816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9155F104-EE57-47B4-8B7D-8D3DF0F2394C}"/>
              </a:ext>
            </a:extLst>
          </p:cNvPr>
          <p:cNvSpPr/>
          <p:nvPr/>
        </p:nvSpPr>
        <p:spPr>
          <a:xfrm>
            <a:off x="7857722" y="4303642"/>
            <a:ext cx="247652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Brésil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A41A753C-962C-46E5-879A-6549DFD28F66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6997148" y="4581938"/>
            <a:ext cx="860574" cy="14908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936DF9AE-F05A-4501-94D6-97AC79B67D8D}"/>
              </a:ext>
            </a:extLst>
          </p:cNvPr>
          <p:cNvSpPr/>
          <p:nvPr/>
        </p:nvSpPr>
        <p:spPr>
          <a:xfrm>
            <a:off x="2749826" y="5628860"/>
            <a:ext cx="247652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Argentine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FB671248-D4EA-46DF-B224-FEDCC28FA6B5}"/>
              </a:ext>
            </a:extLst>
          </p:cNvPr>
          <p:cNvCxnSpPr>
            <a:cxnSpLocks/>
          </p:cNvCxnSpPr>
          <p:nvPr/>
        </p:nvCxnSpPr>
        <p:spPr>
          <a:xfrm flipV="1">
            <a:off x="5226353" y="5907155"/>
            <a:ext cx="1128064" cy="2816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12C54C4D-6A2D-4F01-A61F-B0DE463E67D9}"/>
              </a:ext>
            </a:extLst>
          </p:cNvPr>
          <p:cNvSpPr/>
          <p:nvPr/>
        </p:nvSpPr>
        <p:spPr>
          <a:xfrm>
            <a:off x="6731287" y="2786268"/>
            <a:ext cx="247652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Mexique</a:t>
            </a:r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3E13EFFA-8EC8-440E-A2C1-F8CF69043D04}"/>
              </a:ext>
            </a:extLst>
          </p:cNvPr>
          <p:cNvCxnSpPr>
            <a:cxnSpLocks/>
            <a:stCxn id="17" idx="2"/>
          </p:cNvCxnSpPr>
          <p:nvPr/>
        </p:nvCxnSpPr>
        <p:spPr>
          <a:xfrm flipH="1">
            <a:off x="4936435" y="3064564"/>
            <a:ext cx="1794852" cy="45057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e 20">
            <a:extLst>
              <a:ext uri="{FF2B5EF4-FFF2-40B4-BE49-F238E27FC236}">
                <a16:creationId xmlns:a16="http://schemas.microsoft.com/office/drawing/2014/main" id="{2C2866EC-A897-4534-86EE-6C7ACB058967}"/>
              </a:ext>
            </a:extLst>
          </p:cNvPr>
          <p:cNvSpPr/>
          <p:nvPr/>
        </p:nvSpPr>
        <p:spPr>
          <a:xfrm>
            <a:off x="2146851" y="4432853"/>
            <a:ext cx="247652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Pérou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814837A5-4918-430F-ADA3-9BD210E696BD}"/>
              </a:ext>
            </a:extLst>
          </p:cNvPr>
          <p:cNvCxnSpPr>
            <a:cxnSpLocks/>
          </p:cNvCxnSpPr>
          <p:nvPr/>
        </p:nvCxnSpPr>
        <p:spPr>
          <a:xfrm flipV="1">
            <a:off x="4623378" y="4711148"/>
            <a:ext cx="1128064" cy="2816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243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 animBg="1"/>
      <p:bldP spid="15" grpId="0" animBg="1"/>
      <p:bldP spid="17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F27D7EE-6BC1-4700-9C3F-EA365307C7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146" b="14203"/>
          <a:stretch/>
        </p:blipFill>
        <p:spPr>
          <a:xfrm>
            <a:off x="3377673" y="0"/>
            <a:ext cx="3964031" cy="6953257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F59D51F2-0218-48C3-B155-0506A781A0AB}"/>
              </a:ext>
            </a:extLst>
          </p:cNvPr>
          <p:cNvSpPr/>
          <p:nvPr/>
        </p:nvSpPr>
        <p:spPr>
          <a:xfrm>
            <a:off x="1152939" y="2415208"/>
            <a:ext cx="247652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40B084FE-EDDC-448A-B520-4E339C653CFA}"/>
              </a:ext>
            </a:extLst>
          </p:cNvPr>
          <p:cNvCxnSpPr>
            <a:cxnSpLocks/>
          </p:cNvCxnSpPr>
          <p:nvPr/>
        </p:nvCxnSpPr>
        <p:spPr>
          <a:xfrm flipV="1">
            <a:off x="3629466" y="2693503"/>
            <a:ext cx="1128064" cy="2816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A53AEA24-0016-4FC6-B73D-BBCF46AABC42}"/>
              </a:ext>
            </a:extLst>
          </p:cNvPr>
          <p:cNvSpPr/>
          <p:nvPr/>
        </p:nvSpPr>
        <p:spPr>
          <a:xfrm>
            <a:off x="1331844" y="1068456"/>
            <a:ext cx="247652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61A6AEC3-DBDF-4DA2-9AF2-6EBAC4D8FC50}"/>
              </a:ext>
            </a:extLst>
          </p:cNvPr>
          <p:cNvCxnSpPr>
            <a:cxnSpLocks/>
          </p:cNvCxnSpPr>
          <p:nvPr/>
        </p:nvCxnSpPr>
        <p:spPr>
          <a:xfrm flipV="1">
            <a:off x="3808371" y="1346751"/>
            <a:ext cx="1128064" cy="2816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9155F104-EE57-47B4-8B7D-8D3DF0F2394C}"/>
              </a:ext>
            </a:extLst>
          </p:cNvPr>
          <p:cNvSpPr/>
          <p:nvPr/>
        </p:nvSpPr>
        <p:spPr>
          <a:xfrm>
            <a:off x="7857722" y="4303642"/>
            <a:ext cx="247652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A41A753C-962C-46E5-879A-6549DFD28F66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6997148" y="4581938"/>
            <a:ext cx="860574" cy="14908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936DF9AE-F05A-4501-94D6-97AC79B67D8D}"/>
              </a:ext>
            </a:extLst>
          </p:cNvPr>
          <p:cNvSpPr/>
          <p:nvPr/>
        </p:nvSpPr>
        <p:spPr>
          <a:xfrm>
            <a:off x="2749826" y="5628860"/>
            <a:ext cx="247652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FB671248-D4EA-46DF-B224-FEDCC28FA6B5}"/>
              </a:ext>
            </a:extLst>
          </p:cNvPr>
          <p:cNvCxnSpPr>
            <a:cxnSpLocks/>
          </p:cNvCxnSpPr>
          <p:nvPr/>
        </p:nvCxnSpPr>
        <p:spPr>
          <a:xfrm flipV="1">
            <a:off x="5226353" y="5907155"/>
            <a:ext cx="1128064" cy="2816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12C54C4D-6A2D-4F01-A61F-B0DE463E67D9}"/>
              </a:ext>
            </a:extLst>
          </p:cNvPr>
          <p:cNvSpPr/>
          <p:nvPr/>
        </p:nvSpPr>
        <p:spPr>
          <a:xfrm>
            <a:off x="6731287" y="2786268"/>
            <a:ext cx="247652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3E13EFFA-8EC8-440E-A2C1-F8CF69043D04}"/>
              </a:ext>
            </a:extLst>
          </p:cNvPr>
          <p:cNvCxnSpPr>
            <a:cxnSpLocks/>
            <a:stCxn id="17" idx="2"/>
          </p:cNvCxnSpPr>
          <p:nvPr/>
        </p:nvCxnSpPr>
        <p:spPr>
          <a:xfrm flipH="1">
            <a:off x="4936435" y="3064564"/>
            <a:ext cx="1794852" cy="45057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e 20">
            <a:extLst>
              <a:ext uri="{FF2B5EF4-FFF2-40B4-BE49-F238E27FC236}">
                <a16:creationId xmlns:a16="http://schemas.microsoft.com/office/drawing/2014/main" id="{2C2866EC-A897-4534-86EE-6C7ACB058967}"/>
              </a:ext>
            </a:extLst>
          </p:cNvPr>
          <p:cNvSpPr/>
          <p:nvPr/>
        </p:nvSpPr>
        <p:spPr>
          <a:xfrm>
            <a:off x="2146851" y="4432853"/>
            <a:ext cx="247652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814837A5-4918-430F-ADA3-9BD210E696BD}"/>
              </a:ext>
            </a:extLst>
          </p:cNvPr>
          <p:cNvCxnSpPr>
            <a:cxnSpLocks/>
          </p:cNvCxnSpPr>
          <p:nvPr/>
        </p:nvCxnSpPr>
        <p:spPr>
          <a:xfrm flipV="1">
            <a:off x="4623378" y="4711148"/>
            <a:ext cx="1128064" cy="2816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23CE303C-3C09-411C-A8C5-6D1E66CC61E2}"/>
              </a:ext>
            </a:extLst>
          </p:cNvPr>
          <p:cNvSpPr txBox="1"/>
          <p:nvPr/>
        </p:nvSpPr>
        <p:spPr>
          <a:xfrm>
            <a:off x="238539" y="251791"/>
            <a:ext cx="175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Prénom :</a:t>
            </a:r>
          </a:p>
        </p:txBody>
      </p:sp>
    </p:spTree>
    <p:extLst>
      <p:ext uri="{BB962C8B-B14F-4D97-AF65-F5344CB8AC3E}">
        <p14:creationId xmlns:p14="http://schemas.microsoft.com/office/powerpoint/2010/main" val="318188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 animBg="1"/>
      <p:bldP spid="15" grpId="0" animBg="1"/>
      <p:bldP spid="17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F27D7EE-6BC1-4700-9C3F-EA365307C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830" y="0"/>
            <a:ext cx="9624340" cy="6858000"/>
          </a:xfrm>
          <a:prstGeom prst="rect">
            <a:avLst/>
          </a:prstGeom>
        </p:spPr>
      </p:pic>
      <p:sp>
        <p:nvSpPr>
          <p:cNvPr id="2" name="Flèche : droite 1">
            <a:extLst>
              <a:ext uri="{FF2B5EF4-FFF2-40B4-BE49-F238E27FC236}">
                <a16:creationId xmlns:a16="http://schemas.microsoft.com/office/drawing/2014/main" id="{9121AC35-CE5C-45A2-88FC-48844A98178C}"/>
              </a:ext>
            </a:extLst>
          </p:cNvPr>
          <p:cNvSpPr/>
          <p:nvPr/>
        </p:nvSpPr>
        <p:spPr>
          <a:xfrm rot="20064328">
            <a:off x="1168896" y="2409483"/>
            <a:ext cx="1012936" cy="30201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9A98E7E-A4EE-47EF-9E18-0223DA4EE2AB}"/>
              </a:ext>
            </a:extLst>
          </p:cNvPr>
          <p:cNvSpPr txBox="1"/>
          <p:nvPr/>
        </p:nvSpPr>
        <p:spPr>
          <a:xfrm>
            <a:off x="64790" y="2038813"/>
            <a:ext cx="1714940" cy="954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Amérique</a:t>
            </a:r>
          </a:p>
          <a:p>
            <a:pPr algn="ctr"/>
            <a:r>
              <a:rPr lang="fr-FR" sz="2800" dirty="0"/>
              <a:t>du Nord</a:t>
            </a:r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28190D83-6940-49EE-9E07-E2371D1819C6}"/>
              </a:ext>
            </a:extLst>
          </p:cNvPr>
          <p:cNvSpPr/>
          <p:nvPr/>
        </p:nvSpPr>
        <p:spPr>
          <a:xfrm rot="20064328">
            <a:off x="2320202" y="4326468"/>
            <a:ext cx="1012936" cy="302019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A58D757-AB92-4349-8E75-7351CD77F89D}"/>
              </a:ext>
            </a:extLst>
          </p:cNvPr>
          <p:cNvSpPr txBox="1"/>
          <p:nvPr/>
        </p:nvSpPr>
        <p:spPr>
          <a:xfrm>
            <a:off x="821635" y="4342133"/>
            <a:ext cx="1613502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Amérique</a:t>
            </a:r>
          </a:p>
          <a:p>
            <a:pPr algn="ctr"/>
            <a:r>
              <a:rPr lang="fr-FR" sz="2800" dirty="0"/>
              <a:t>du Sud</a:t>
            </a:r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D08537F0-B87B-491F-B4D5-FEA36012F743}"/>
              </a:ext>
            </a:extLst>
          </p:cNvPr>
          <p:cNvSpPr/>
          <p:nvPr/>
        </p:nvSpPr>
        <p:spPr>
          <a:xfrm rot="4012017">
            <a:off x="6169502" y="5886677"/>
            <a:ext cx="710859" cy="238329"/>
          </a:xfrm>
          <a:prstGeom prst="rightArrow">
            <a:avLst/>
          </a:prstGeom>
          <a:solidFill>
            <a:srgbClr val="3A9694"/>
          </a:solidFill>
          <a:ln>
            <a:solidFill>
              <a:srgbClr val="3A9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B7FD2B-82E8-4347-B5DF-F9493EB4C10C}"/>
              </a:ext>
            </a:extLst>
          </p:cNvPr>
          <p:cNvSpPr txBox="1"/>
          <p:nvPr/>
        </p:nvSpPr>
        <p:spPr>
          <a:xfrm>
            <a:off x="5332091" y="5287264"/>
            <a:ext cx="2075598" cy="523220"/>
          </a:xfrm>
          <a:prstGeom prst="rect">
            <a:avLst/>
          </a:prstGeom>
          <a:solidFill>
            <a:srgbClr val="3A9694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Antarctique</a:t>
            </a:r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A85CEC3B-DEDA-4AB9-9BA8-B009FF1A3B15}"/>
              </a:ext>
            </a:extLst>
          </p:cNvPr>
          <p:cNvSpPr/>
          <p:nvPr/>
        </p:nvSpPr>
        <p:spPr>
          <a:xfrm rot="19100442">
            <a:off x="5321416" y="3917852"/>
            <a:ext cx="710859" cy="238329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E832F12-C437-4005-8C72-0866B18BED10}"/>
              </a:ext>
            </a:extLst>
          </p:cNvPr>
          <p:cNvSpPr txBox="1"/>
          <p:nvPr/>
        </p:nvSpPr>
        <p:spPr>
          <a:xfrm>
            <a:off x="4643912" y="4243650"/>
            <a:ext cx="125330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Afrique</a:t>
            </a:r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4619B392-CFD1-431C-9A01-2FE306C8D540}"/>
              </a:ext>
            </a:extLst>
          </p:cNvPr>
          <p:cNvSpPr/>
          <p:nvPr/>
        </p:nvSpPr>
        <p:spPr>
          <a:xfrm rot="20885957">
            <a:off x="4882870" y="2098678"/>
            <a:ext cx="710859" cy="238329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98A1AAF-D4E6-435B-8A58-AEEDDB3F02D5}"/>
              </a:ext>
            </a:extLst>
          </p:cNvPr>
          <p:cNvSpPr txBox="1"/>
          <p:nvPr/>
        </p:nvSpPr>
        <p:spPr>
          <a:xfrm>
            <a:off x="3900157" y="2064915"/>
            <a:ext cx="1253307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Europe</a:t>
            </a:r>
          </a:p>
        </p:txBody>
      </p:sp>
      <p:sp>
        <p:nvSpPr>
          <p:cNvPr id="15" name="Flèche : droite 14">
            <a:extLst>
              <a:ext uri="{FF2B5EF4-FFF2-40B4-BE49-F238E27FC236}">
                <a16:creationId xmlns:a16="http://schemas.microsoft.com/office/drawing/2014/main" id="{89B2E7AF-6945-40ED-8426-E7D37218C568}"/>
              </a:ext>
            </a:extLst>
          </p:cNvPr>
          <p:cNvSpPr/>
          <p:nvPr/>
        </p:nvSpPr>
        <p:spPr>
          <a:xfrm rot="9692066">
            <a:off x="9808013" y="1718880"/>
            <a:ext cx="710859" cy="238329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518D135-DBAC-4A69-8CCF-1112E05519A8}"/>
              </a:ext>
            </a:extLst>
          </p:cNvPr>
          <p:cNvSpPr txBox="1"/>
          <p:nvPr/>
        </p:nvSpPr>
        <p:spPr>
          <a:xfrm>
            <a:off x="10465354" y="1504315"/>
            <a:ext cx="1408594" cy="52322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Asie</a:t>
            </a:r>
          </a:p>
        </p:txBody>
      </p:sp>
      <p:sp>
        <p:nvSpPr>
          <p:cNvPr id="17" name="Flèche : droite 16">
            <a:extLst>
              <a:ext uri="{FF2B5EF4-FFF2-40B4-BE49-F238E27FC236}">
                <a16:creationId xmlns:a16="http://schemas.microsoft.com/office/drawing/2014/main" id="{5306B89B-C19B-4205-8557-FBC7F2FFAB34}"/>
              </a:ext>
            </a:extLst>
          </p:cNvPr>
          <p:cNvSpPr/>
          <p:nvPr/>
        </p:nvSpPr>
        <p:spPr>
          <a:xfrm rot="9692066">
            <a:off x="9863068" y="4097997"/>
            <a:ext cx="710859" cy="238329"/>
          </a:xfrm>
          <a:prstGeom prst="rightArrow">
            <a:avLst/>
          </a:prstGeom>
          <a:solidFill>
            <a:srgbClr val="8D4233"/>
          </a:solidFill>
          <a:ln>
            <a:solidFill>
              <a:srgbClr val="8D42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6A54BE5-E1ED-43FC-A36A-B011AABF4D76}"/>
              </a:ext>
            </a:extLst>
          </p:cNvPr>
          <p:cNvSpPr txBox="1"/>
          <p:nvPr/>
        </p:nvSpPr>
        <p:spPr>
          <a:xfrm>
            <a:off x="10520409" y="3883432"/>
            <a:ext cx="1408594" cy="523220"/>
          </a:xfrm>
          <a:prstGeom prst="rect">
            <a:avLst/>
          </a:prstGeom>
          <a:solidFill>
            <a:srgbClr val="8D4233"/>
          </a:solidFill>
          <a:ln>
            <a:solidFill>
              <a:srgbClr val="8D423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Océanie</a:t>
            </a:r>
          </a:p>
        </p:txBody>
      </p:sp>
    </p:spTree>
    <p:extLst>
      <p:ext uri="{BB962C8B-B14F-4D97-AF65-F5344CB8AC3E}">
        <p14:creationId xmlns:p14="http://schemas.microsoft.com/office/powerpoint/2010/main" val="266995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F27D7EE-6BC1-4700-9C3F-EA365307C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830" y="0"/>
            <a:ext cx="9624340" cy="6858000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27797535-EE6E-405B-A342-3BE5C2E75CFB}"/>
              </a:ext>
            </a:extLst>
          </p:cNvPr>
          <p:cNvSpPr/>
          <p:nvPr/>
        </p:nvSpPr>
        <p:spPr>
          <a:xfrm>
            <a:off x="2027583" y="768626"/>
            <a:ext cx="8786191" cy="473102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KG Second Chances Sketch" panose="02000000000000000000" pitchFamily="2" charset="0"/>
              </a:rPr>
              <a:t>Les pays d’Europe et d’Asie </a:t>
            </a:r>
          </a:p>
        </p:txBody>
      </p:sp>
    </p:spTree>
    <p:extLst>
      <p:ext uri="{BB962C8B-B14F-4D97-AF65-F5344CB8AC3E}">
        <p14:creationId xmlns:p14="http://schemas.microsoft.com/office/powerpoint/2010/main" val="174422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F27D7EE-6BC1-4700-9C3F-EA365307C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830" y="0"/>
            <a:ext cx="9624340" cy="6858000"/>
          </a:xfrm>
          <a:prstGeom prst="rect">
            <a:avLst/>
          </a:prstGeom>
        </p:spPr>
      </p:pic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A5126D75-4271-4D8F-84A2-F5ED52F72E96}"/>
              </a:ext>
            </a:extLst>
          </p:cNvPr>
          <p:cNvSpPr/>
          <p:nvPr/>
        </p:nvSpPr>
        <p:spPr>
          <a:xfrm>
            <a:off x="5340626" y="0"/>
            <a:ext cx="6294783" cy="4214191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5886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F27D7EE-6BC1-4700-9C3F-EA365307C7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52" b="39903"/>
          <a:stretch/>
        </p:blipFill>
        <p:spPr>
          <a:xfrm>
            <a:off x="1992938" y="-1"/>
            <a:ext cx="8915232" cy="6599583"/>
          </a:xfrm>
          <a:prstGeom prst="rect">
            <a:avLst/>
          </a:prstGeom>
        </p:spPr>
      </p:pic>
      <p:sp>
        <p:nvSpPr>
          <p:cNvPr id="2" name="Ellipse 1">
            <a:extLst>
              <a:ext uri="{FF2B5EF4-FFF2-40B4-BE49-F238E27FC236}">
                <a16:creationId xmlns:a16="http://schemas.microsoft.com/office/drawing/2014/main" id="{E6F549D9-78CF-4F7E-9650-F28796FF61FD}"/>
              </a:ext>
            </a:extLst>
          </p:cNvPr>
          <p:cNvSpPr/>
          <p:nvPr/>
        </p:nvSpPr>
        <p:spPr>
          <a:xfrm>
            <a:off x="4465983" y="1987826"/>
            <a:ext cx="174928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Russie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71A7499-EDC7-4DD5-BAAF-50E5DB997A17}"/>
              </a:ext>
            </a:extLst>
          </p:cNvPr>
          <p:cNvSpPr/>
          <p:nvPr/>
        </p:nvSpPr>
        <p:spPr>
          <a:xfrm>
            <a:off x="409186" y="3150704"/>
            <a:ext cx="174928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France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20AEB20C-BB54-4F11-942B-C2D1DC1DAD5F}"/>
              </a:ext>
            </a:extLst>
          </p:cNvPr>
          <p:cNvCxnSpPr>
            <a:stCxn id="6" idx="6"/>
          </p:cNvCxnSpPr>
          <p:nvPr/>
        </p:nvCxnSpPr>
        <p:spPr>
          <a:xfrm flipV="1">
            <a:off x="2158473" y="3428999"/>
            <a:ext cx="35944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lipse 7">
            <a:extLst>
              <a:ext uri="{FF2B5EF4-FFF2-40B4-BE49-F238E27FC236}">
                <a16:creationId xmlns:a16="http://schemas.microsoft.com/office/drawing/2014/main" id="{FED062B7-37F3-494D-8790-2AD2602AB493}"/>
              </a:ext>
            </a:extLst>
          </p:cNvPr>
          <p:cNvSpPr/>
          <p:nvPr/>
        </p:nvSpPr>
        <p:spPr>
          <a:xfrm>
            <a:off x="238539" y="1987826"/>
            <a:ext cx="2438400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Allemagne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6394FE7F-6997-4C2C-A56B-3566A38628B1}"/>
              </a:ext>
            </a:extLst>
          </p:cNvPr>
          <p:cNvCxnSpPr>
            <a:cxnSpLocks/>
            <a:stCxn id="8" idx="6"/>
          </p:cNvCxnSpPr>
          <p:nvPr/>
        </p:nvCxnSpPr>
        <p:spPr>
          <a:xfrm>
            <a:off x="2676939" y="2266122"/>
            <a:ext cx="291548" cy="74543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3F55360C-ECC5-4FA6-A8EC-0807CE735BF6}"/>
              </a:ext>
            </a:extLst>
          </p:cNvPr>
          <p:cNvSpPr/>
          <p:nvPr/>
        </p:nvSpPr>
        <p:spPr>
          <a:xfrm>
            <a:off x="9529944" y="3137449"/>
            <a:ext cx="174928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Japon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2EA8E27A-C54F-4518-BCD2-D8CB0AEEDD20}"/>
              </a:ext>
            </a:extLst>
          </p:cNvPr>
          <p:cNvCxnSpPr>
            <a:cxnSpLocks/>
          </p:cNvCxnSpPr>
          <p:nvPr/>
        </p:nvCxnSpPr>
        <p:spPr>
          <a:xfrm flipH="1" flipV="1">
            <a:off x="9089595" y="3415745"/>
            <a:ext cx="425466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40DD1384-E832-406A-AFBF-90B00C709148}"/>
              </a:ext>
            </a:extLst>
          </p:cNvPr>
          <p:cNvSpPr/>
          <p:nvPr/>
        </p:nvSpPr>
        <p:spPr>
          <a:xfrm>
            <a:off x="8640417" y="3859692"/>
            <a:ext cx="174928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Chine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0129D2CB-24C6-4095-BBBF-B573143F7021}"/>
              </a:ext>
            </a:extLst>
          </p:cNvPr>
          <p:cNvCxnSpPr>
            <a:cxnSpLocks/>
          </p:cNvCxnSpPr>
          <p:nvPr/>
        </p:nvCxnSpPr>
        <p:spPr>
          <a:xfrm flipH="1" flipV="1">
            <a:off x="8200068" y="4137988"/>
            <a:ext cx="425466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>
            <a:extLst>
              <a:ext uri="{FF2B5EF4-FFF2-40B4-BE49-F238E27FC236}">
                <a16:creationId xmlns:a16="http://schemas.microsoft.com/office/drawing/2014/main" id="{AA4E0332-B45C-42B3-AD43-0E48E42153F1}"/>
              </a:ext>
            </a:extLst>
          </p:cNvPr>
          <p:cNvSpPr/>
          <p:nvPr/>
        </p:nvSpPr>
        <p:spPr>
          <a:xfrm>
            <a:off x="6843234" y="4812194"/>
            <a:ext cx="174928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Inde</a:t>
            </a: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A8380894-854A-479B-AEDA-243F287363DD}"/>
              </a:ext>
            </a:extLst>
          </p:cNvPr>
          <p:cNvCxnSpPr>
            <a:cxnSpLocks/>
          </p:cNvCxnSpPr>
          <p:nvPr/>
        </p:nvCxnSpPr>
        <p:spPr>
          <a:xfrm flipH="1" flipV="1">
            <a:off x="6402885" y="5090490"/>
            <a:ext cx="425466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13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animBg="1"/>
      <p:bldP spid="15" grpId="0" animBg="1"/>
      <p:bldP spid="18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F27D7EE-6BC1-4700-9C3F-EA365307C7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52" b="39903"/>
          <a:stretch/>
        </p:blipFill>
        <p:spPr>
          <a:xfrm>
            <a:off x="1992938" y="-1"/>
            <a:ext cx="8915232" cy="6599583"/>
          </a:xfrm>
          <a:prstGeom prst="rect">
            <a:avLst/>
          </a:prstGeom>
        </p:spPr>
      </p:pic>
      <p:sp>
        <p:nvSpPr>
          <p:cNvPr id="2" name="Ellipse 1">
            <a:extLst>
              <a:ext uri="{FF2B5EF4-FFF2-40B4-BE49-F238E27FC236}">
                <a16:creationId xmlns:a16="http://schemas.microsoft.com/office/drawing/2014/main" id="{E6F549D9-78CF-4F7E-9650-F28796FF61FD}"/>
              </a:ext>
            </a:extLst>
          </p:cNvPr>
          <p:cNvSpPr/>
          <p:nvPr/>
        </p:nvSpPr>
        <p:spPr>
          <a:xfrm>
            <a:off x="4465983" y="1987826"/>
            <a:ext cx="174928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71A7499-EDC7-4DD5-BAAF-50E5DB997A17}"/>
              </a:ext>
            </a:extLst>
          </p:cNvPr>
          <p:cNvSpPr/>
          <p:nvPr/>
        </p:nvSpPr>
        <p:spPr>
          <a:xfrm>
            <a:off x="409186" y="3150704"/>
            <a:ext cx="174928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20AEB20C-BB54-4F11-942B-C2D1DC1DAD5F}"/>
              </a:ext>
            </a:extLst>
          </p:cNvPr>
          <p:cNvCxnSpPr>
            <a:stCxn id="6" idx="6"/>
          </p:cNvCxnSpPr>
          <p:nvPr/>
        </p:nvCxnSpPr>
        <p:spPr>
          <a:xfrm flipV="1">
            <a:off x="2158473" y="3428999"/>
            <a:ext cx="35944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lipse 7">
            <a:extLst>
              <a:ext uri="{FF2B5EF4-FFF2-40B4-BE49-F238E27FC236}">
                <a16:creationId xmlns:a16="http://schemas.microsoft.com/office/drawing/2014/main" id="{FED062B7-37F3-494D-8790-2AD2602AB493}"/>
              </a:ext>
            </a:extLst>
          </p:cNvPr>
          <p:cNvSpPr/>
          <p:nvPr/>
        </p:nvSpPr>
        <p:spPr>
          <a:xfrm>
            <a:off x="238539" y="1987826"/>
            <a:ext cx="2438400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6394FE7F-6997-4C2C-A56B-3566A38628B1}"/>
              </a:ext>
            </a:extLst>
          </p:cNvPr>
          <p:cNvCxnSpPr>
            <a:cxnSpLocks/>
            <a:stCxn id="8" idx="6"/>
          </p:cNvCxnSpPr>
          <p:nvPr/>
        </p:nvCxnSpPr>
        <p:spPr>
          <a:xfrm>
            <a:off x="2676939" y="2266122"/>
            <a:ext cx="291548" cy="74543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3F55360C-ECC5-4FA6-A8EC-0807CE735BF6}"/>
              </a:ext>
            </a:extLst>
          </p:cNvPr>
          <p:cNvSpPr/>
          <p:nvPr/>
        </p:nvSpPr>
        <p:spPr>
          <a:xfrm>
            <a:off x="9529944" y="3137449"/>
            <a:ext cx="174928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2EA8E27A-C54F-4518-BCD2-D8CB0AEEDD20}"/>
              </a:ext>
            </a:extLst>
          </p:cNvPr>
          <p:cNvCxnSpPr>
            <a:cxnSpLocks/>
          </p:cNvCxnSpPr>
          <p:nvPr/>
        </p:nvCxnSpPr>
        <p:spPr>
          <a:xfrm flipH="1" flipV="1">
            <a:off x="9089595" y="3415745"/>
            <a:ext cx="425466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40DD1384-E832-406A-AFBF-90B00C709148}"/>
              </a:ext>
            </a:extLst>
          </p:cNvPr>
          <p:cNvSpPr/>
          <p:nvPr/>
        </p:nvSpPr>
        <p:spPr>
          <a:xfrm>
            <a:off x="8640417" y="3859692"/>
            <a:ext cx="174928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0129D2CB-24C6-4095-BBBF-B573143F7021}"/>
              </a:ext>
            </a:extLst>
          </p:cNvPr>
          <p:cNvCxnSpPr>
            <a:cxnSpLocks/>
          </p:cNvCxnSpPr>
          <p:nvPr/>
        </p:nvCxnSpPr>
        <p:spPr>
          <a:xfrm flipH="1" flipV="1">
            <a:off x="8200068" y="4137988"/>
            <a:ext cx="425466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>
            <a:extLst>
              <a:ext uri="{FF2B5EF4-FFF2-40B4-BE49-F238E27FC236}">
                <a16:creationId xmlns:a16="http://schemas.microsoft.com/office/drawing/2014/main" id="{AA4E0332-B45C-42B3-AD43-0E48E42153F1}"/>
              </a:ext>
            </a:extLst>
          </p:cNvPr>
          <p:cNvSpPr/>
          <p:nvPr/>
        </p:nvSpPr>
        <p:spPr>
          <a:xfrm>
            <a:off x="6843234" y="4812194"/>
            <a:ext cx="1749287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A8380894-854A-479B-AEDA-243F287363DD}"/>
              </a:ext>
            </a:extLst>
          </p:cNvPr>
          <p:cNvCxnSpPr>
            <a:cxnSpLocks/>
          </p:cNvCxnSpPr>
          <p:nvPr/>
        </p:nvCxnSpPr>
        <p:spPr>
          <a:xfrm flipH="1" flipV="1">
            <a:off x="6402885" y="5090490"/>
            <a:ext cx="425466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84D864E6-C3D7-4380-85D5-029B06CBBCDC}"/>
              </a:ext>
            </a:extLst>
          </p:cNvPr>
          <p:cNvSpPr txBox="1"/>
          <p:nvPr/>
        </p:nvSpPr>
        <p:spPr>
          <a:xfrm>
            <a:off x="238539" y="251791"/>
            <a:ext cx="175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Prénom :</a:t>
            </a:r>
          </a:p>
        </p:txBody>
      </p:sp>
    </p:spTree>
    <p:extLst>
      <p:ext uri="{BB962C8B-B14F-4D97-AF65-F5344CB8AC3E}">
        <p14:creationId xmlns:p14="http://schemas.microsoft.com/office/powerpoint/2010/main" val="345413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animBg="1"/>
      <p:bldP spid="15" grpId="0" animBg="1"/>
      <p:bldP spid="18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F27D7EE-6BC1-4700-9C3F-EA365307C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830" y="0"/>
            <a:ext cx="9624340" cy="6858000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27797535-EE6E-405B-A342-3BE5C2E75CFB}"/>
              </a:ext>
            </a:extLst>
          </p:cNvPr>
          <p:cNvSpPr/>
          <p:nvPr/>
        </p:nvSpPr>
        <p:spPr>
          <a:xfrm>
            <a:off x="1550505" y="768626"/>
            <a:ext cx="9263270" cy="56321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KG Second Chances Sketch" panose="02000000000000000000" pitchFamily="2" charset="0"/>
              </a:rPr>
              <a:t>Les pays d’Afrique et d’Océanie </a:t>
            </a:r>
          </a:p>
        </p:txBody>
      </p:sp>
    </p:spTree>
    <p:extLst>
      <p:ext uri="{BB962C8B-B14F-4D97-AF65-F5344CB8AC3E}">
        <p14:creationId xmlns:p14="http://schemas.microsoft.com/office/powerpoint/2010/main" val="279066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F27D7EE-6BC1-4700-9C3F-EA365307C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830" y="0"/>
            <a:ext cx="9624340" cy="6858000"/>
          </a:xfrm>
          <a:prstGeom prst="rect">
            <a:avLst/>
          </a:prstGeom>
        </p:spPr>
      </p:pic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A5126D75-4271-4D8F-84A2-F5ED52F72E96}"/>
              </a:ext>
            </a:extLst>
          </p:cNvPr>
          <p:cNvSpPr/>
          <p:nvPr/>
        </p:nvSpPr>
        <p:spPr>
          <a:xfrm>
            <a:off x="4903305" y="2067341"/>
            <a:ext cx="6294783" cy="3869634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194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F27D7EE-6BC1-4700-9C3F-EA365307C7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73" t="34783" r="-810" b="13623"/>
          <a:stretch/>
        </p:blipFill>
        <p:spPr>
          <a:xfrm>
            <a:off x="393844" y="0"/>
            <a:ext cx="11404311" cy="6858000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E390CB1B-8240-4C16-ADED-FABC22778EE7}"/>
              </a:ext>
            </a:extLst>
          </p:cNvPr>
          <p:cNvSpPr/>
          <p:nvPr/>
        </p:nvSpPr>
        <p:spPr>
          <a:xfrm>
            <a:off x="5751444" y="4515678"/>
            <a:ext cx="2211482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Australie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9224769F-8E6A-45D5-9CCD-16C0C1573938}"/>
              </a:ext>
            </a:extLst>
          </p:cNvPr>
          <p:cNvCxnSpPr>
            <a:cxnSpLocks/>
            <a:stCxn id="6" idx="6"/>
          </p:cNvCxnSpPr>
          <p:nvPr/>
        </p:nvCxnSpPr>
        <p:spPr>
          <a:xfrm>
            <a:off x="7962926" y="4793974"/>
            <a:ext cx="35943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lipse 7">
            <a:extLst>
              <a:ext uri="{FF2B5EF4-FFF2-40B4-BE49-F238E27FC236}">
                <a16:creationId xmlns:a16="http://schemas.microsoft.com/office/drawing/2014/main" id="{2B26B8DE-9961-4A1E-9B4E-83274B6DA369}"/>
              </a:ext>
            </a:extLst>
          </p:cNvPr>
          <p:cNvSpPr/>
          <p:nvPr/>
        </p:nvSpPr>
        <p:spPr>
          <a:xfrm>
            <a:off x="6453810" y="6185452"/>
            <a:ext cx="4133046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Nouvelle Zélande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47D83EE0-887A-4185-BD48-ADB5C336243B}"/>
              </a:ext>
            </a:extLst>
          </p:cNvPr>
          <p:cNvCxnSpPr>
            <a:cxnSpLocks/>
            <a:stCxn id="8" idx="6"/>
          </p:cNvCxnSpPr>
          <p:nvPr/>
        </p:nvCxnSpPr>
        <p:spPr>
          <a:xfrm>
            <a:off x="10586856" y="6463748"/>
            <a:ext cx="35943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>
            <a:extLst>
              <a:ext uri="{FF2B5EF4-FFF2-40B4-BE49-F238E27FC236}">
                <a16:creationId xmlns:a16="http://schemas.microsoft.com/office/drawing/2014/main" id="{BD4334AA-AE06-4900-9C76-8B2962F635A1}"/>
              </a:ext>
            </a:extLst>
          </p:cNvPr>
          <p:cNvSpPr/>
          <p:nvPr/>
        </p:nvSpPr>
        <p:spPr>
          <a:xfrm>
            <a:off x="79514" y="2653747"/>
            <a:ext cx="2211482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Nigéria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2DA4080F-ABF0-4EE5-81E5-40638774789F}"/>
              </a:ext>
            </a:extLst>
          </p:cNvPr>
          <p:cNvCxnSpPr>
            <a:cxnSpLocks/>
          </p:cNvCxnSpPr>
          <p:nvPr/>
        </p:nvCxnSpPr>
        <p:spPr>
          <a:xfrm flipV="1">
            <a:off x="1628388" y="2040835"/>
            <a:ext cx="346186" cy="6129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E86ABB01-3BEB-4BD1-8C42-D7BF7FD85A0D}"/>
              </a:ext>
            </a:extLst>
          </p:cNvPr>
          <p:cNvSpPr/>
          <p:nvPr/>
        </p:nvSpPr>
        <p:spPr>
          <a:xfrm>
            <a:off x="4990258" y="3429000"/>
            <a:ext cx="2749011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Madagascar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279C3232-22BB-4246-9402-7FF0CCCB5561}"/>
              </a:ext>
            </a:extLst>
          </p:cNvPr>
          <p:cNvCxnSpPr>
            <a:cxnSpLocks/>
          </p:cNvCxnSpPr>
          <p:nvPr/>
        </p:nvCxnSpPr>
        <p:spPr>
          <a:xfrm flipH="1">
            <a:off x="4558748" y="3707295"/>
            <a:ext cx="43151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7E2681C8-EEB8-44A9-952A-54E85DB70476}"/>
              </a:ext>
            </a:extLst>
          </p:cNvPr>
          <p:cNvSpPr/>
          <p:nvPr/>
        </p:nvSpPr>
        <p:spPr>
          <a:xfrm>
            <a:off x="4058656" y="1484244"/>
            <a:ext cx="2211482" cy="5565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Egypte</a:t>
            </a:r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D7F83034-A12A-4924-89F2-7D18C28AF34F}"/>
              </a:ext>
            </a:extLst>
          </p:cNvPr>
          <p:cNvCxnSpPr>
            <a:cxnSpLocks/>
          </p:cNvCxnSpPr>
          <p:nvPr/>
        </p:nvCxnSpPr>
        <p:spPr>
          <a:xfrm flipH="1" flipV="1">
            <a:off x="3475559" y="964097"/>
            <a:ext cx="751884" cy="6394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>
            <a:extLst>
              <a:ext uri="{FF2B5EF4-FFF2-40B4-BE49-F238E27FC236}">
                <a16:creationId xmlns:a16="http://schemas.microsoft.com/office/drawing/2014/main" id="{9A5F3931-D534-4B28-B950-165224FFBCE5}"/>
              </a:ext>
            </a:extLst>
          </p:cNvPr>
          <p:cNvSpPr/>
          <p:nvPr/>
        </p:nvSpPr>
        <p:spPr>
          <a:xfrm>
            <a:off x="1510757" y="5479773"/>
            <a:ext cx="2307498" cy="90446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Afrique du Sud</a:t>
            </a: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F3A0EF63-82EE-48F2-9CAF-30317C3C7138}"/>
              </a:ext>
            </a:extLst>
          </p:cNvPr>
          <p:cNvCxnSpPr>
            <a:cxnSpLocks/>
          </p:cNvCxnSpPr>
          <p:nvPr/>
        </p:nvCxnSpPr>
        <p:spPr>
          <a:xfrm flipV="1">
            <a:off x="2712514" y="4575313"/>
            <a:ext cx="0" cy="90446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48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3" grpId="0" animBg="1"/>
      <p:bldP spid="17" grpId="0" animBg="1"/>
      <p:bldP spid="2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53</Words>
  <Application>Microsoft Office PowerPoint</Application>
  <PresentationFormat>Grand écran</PresentationFormat>
  <Paragraphs>34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KG Second Chances Sketch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Maximilien Lambart</dc:creator>
  <cp:lastModifiedBy>Maximilien Lambart</cp:lastModifiedBy>
  <cp:revision>8</cp:revision>
  <dcterms:created xsi:type="dcterms:W3CDTF">2020-08-30T17:48:46Z</dcterms:created>
  <dcterms:modified xsi:type="dcterms:W3CDTF">2020-08-30T18:29:23Z</dcterms:modified>
</cp:coreProperties>
</file>