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8" r:id="rId4"/>
    <p:sldId id="269" r:id="rId5"/>
    <p:sldId id="270" r:id="rId6"/>
    <p:sldId id="271" r:id="rId7"/>
    <p:sldId id="272" r:id="rId8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488" y="7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80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86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73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6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6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95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50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69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3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6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78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C1F5B-3C3E-42D5-A7BC-F9235CA7B9E6}" type="datetimeFigureOut">
              <a:rPr lang="fr-FR" smtClean="0"/>
              <a:pPr/>
              <a:t>11/08/2017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64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7056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Candice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err="1">
                <a:latin typeface="Mickey" panose="00000400000000000000" pitchFamily="2" charset="0"/>
              </a:rPr>
              <a:t>Mathys</a:t>
            </a:r>
            <a:endParaRPr lang="fr-FR" sz="5400" b="1" dirty="0">
              <a:latin typeface="Mickey" panose="00000400000000000000" pitchFamily="2" charset="0"/>
            </a:endParaRP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2444" y="6300911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7056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Stan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err="1">
                <a:latin typeface="Mickey" panose="00000400000000000000" pitchFamily="2" charset="0"/>
              </a:rPr>
              <a:t>Mathéo</a:t>
            </a:r>
            <a:endParaRPr lang="fr-FR" sz="5400" b="1" dirty="0">
              <a:latin typeface="Mickey" panose="00000400000000000000" pitchFamily="2" charset="0"/>
            </a:endParaRP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2444" y="6300911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7056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err="1">
                <a:latin typeface="Mickey" panose="00000400000000000000" pitchFamily="2" charset="0"/>
              </a:rPr>
              <a:t>Léandro</a:t>
            </a:r>
            <a:endParaRPr lang="fr-FR" sz="5400" b="1" dirty="0">
              <a:latin typeface="Mickey" panose="00000400000000000000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Alix</a:t>
            </a: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2444" y="6300911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7056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Adrien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Constance</a:t>
            </a: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2444" y="6300911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7056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Eline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Alyssa</a:t>
            </a: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2444" y="6300911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69847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Mariusz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err="1">
                <a:latin typeface="Mickey" panose="00000400000000000000" pitchFamily="2" charset="0"/>
              </a:rPr>
              <a:t>Esteban</a:t>
            </a:r>
            <a:endParaRPr lang="fr-FR" sz="5400" b="1" dirty="0">
              <a:latin typeface="Mickey" panose="00000400000000000000" pitchFamily="2" charset="0"/>
            </a:endParaRP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114452" y="6156895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4132" y="288455"/>
            <a:ext cx="2520280" cy="7092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306140" y="2988544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  <a:p>
            <a:pPr algn="ctr"/>
            <a:endParaRPr lang="fr-FR" sz="1600" dirty="0">
              <a:latin typeface="CrayonL" pitchFamily="2" charset="0"/>
            </a:endParaRPr>
          </a:p>
          <a:p>
            <a:pPr algn="ctr"/>
            <a:endParaRPr lang="fr-FR" sz="1600" dirty="0">
              <a:latin typeface="CrayonL" pitchFamily="2" charset="0"/>
            </a:endParaRP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2826420" y="324247"/>
            <a:ext cx="2449026" cy="7056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5347454" y="43801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err="1">
                <a:latin typeface="Mickey" panose="00000400000000000000" pitchFamily="2" charset="0"/>
              </a:rPr>
              <a:t>Laly</a:t>
            </a:r>
            <a:endParaRPr lang="fr-FR" sz="5400" b="1" dirty="0">
              <a:latin typeface="Mickey" panose="00000400000000000000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laCartoonerie" panose="020B0603050302020204" pitchFamily="34" charset="0"/>
              </a:rPr>
              <a:t>Année scolaire 2017/2018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18108" y="476791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Mickey" panose="00000400000000000000" pitchFamily="2" charset="0"/>
              </a:rPr>
              <a:t>Victor</a:t>
            </a:r>
          </a:p>
        </p:txBody>
      </p:sp>
      <p:pic>
        <p:nvPicPr>
          <p:cNvPr id="42" name="Image 41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6140" y="1260351"/>
            <a:ext cx="1152128" cy="1353621"/>
          </a:xfrm>
          <a:prstGeom prst="rect">
            <a:avLst/>
          </a:prstGeom>
        </p:spPr>
      </p:pic>
      <p:pic>
        <p:nvPicPr>
          <p:cNvPr id="44" name="Image 43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4252" y="1332359"/>
            <a:ext cx="1335113" cy="1152128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156" y="4500711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0436" y="684287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2444" y="3420591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0276" y="5652839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05055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94572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70436" y="2052439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970436" y="4716735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30276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8148" y="5652839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94572" y="3420591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2444" y="6300911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266580" y="4716735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194572" y="6156895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996" y="540271"/>
            <a:ext cx="9715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091116" y="612279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83004" y="1980431"/>
            <a:ext cx="781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379148" y="2052439"/>
            <a:ext cx="91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Image 55" descr="Valent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0716" y="1260351"/>
            <a:ext cx="1152128" cy="1353621"/>
          </a:xfrm>
          <a:prstGeom prst="rect">
            <a:avLst/>
          </a:prstGeom>
        </p:spPr>
      </p:pic>
      <p:pic>
        <p:nvPicPr>
          <p:cNvPr id="57" name="Image 56" descr="Boudefice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98828" y="1476375"/>
            <a:ext cx="1335113" cy="1152128"/>
          </a:xfrm>
          <a:prstGeom prst="rect">
            <a:avLst/>
          </a:prstGeom>
        </p:spPr>
      </p:pic>
      <p:sp>
        <p:nvSpPr>
          <p:cNvPr id="58" name="ZoneTexte 57"/>
          <p:cNvSpPr txBox="1"/>
          <p:nvPr/>
        </p:nvSpPr>
        <p:spPr>
          <a:xfrm>
            <a:off x="5418708" y="2916535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CrayonL" pitchFamily="2" charset="0"/>
              </a:rPr>
              <a:t>Lundi  Mardi Mercredi Jeudi</a:t>
            </a:r>
          </a:p>
          <a:p>
            <a:pPr algn="ctr"/>
            <a:r>
              <a:rPr lang="fr-FR" sz="2000" b="1" dirty="0">
                <a:latin typeface="CrayonL" pitchFamily="2" charset="0"/>
              </a:rPr>
              <a:t>Vendredi  Samedi Dimanche</a:t>
            </a:r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8708" y="4356695"/>
            <a:ext cx="103289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98828" y="4428703"/>
            <a:ext cx="10668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18708" y="5436815"/>
            <a:ext cx="1064446" cy="97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42844" y="5508823"/>
            <a:ext cx="10287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10996" y="3348583"/>
            <a:ext cx="962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307140" y="3348583"/>
            <a:ext cx="10096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1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083004" y="4644727"/>
            <a:ext cx="11521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15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9379148" y="4428703"/>
            <a:ext cx="923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" name="Picture 1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5012" y="6012879"/>
            <a:ext cx="9334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1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451156" y="5940871"/>
            <a:ext cx="91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3946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154</Words>
  <Application>Microsoft Office PowerPoint</Application>
  <PresentationFormat>Personnalisé</PresentationFormat>
  <Paragraphs>63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CrayonL</vt:lpstr>
      <vt:lpstr>laCartoonerie</vt:lpstr>
      <vt:lpstr>Mickey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28</cp:revision>
  <dcterms:created xsi:type="dcterms:W3CDTF">2014-08-04T07:39:19Z</dcterms:created>
  <dcterms:modified xsi:type="dcterms:W3CDTF">2017-08-11T08:11:47Z</dcterms:modified>
</cp:coreProperties>
</file>