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7" r:id="rId3"/>
    <p:sldId id="268" r:id="rId4"/>
    <p:sldId id="269" r:id="rId5"/>
    <p:sldId id="270" r:id="rId6"/>
    <p:sldId id="271" r:id="rId7"/>
    <p:sldId id="272" r:id="rId8"/>
  </p:sldIdLst>
  <p:sldSz cx="10693400" cy="7561263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488" y="78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1F5B-3C3E-42D5-A7BC-F9235CA7B9E6}" type="datetimeFigureOut">
              <a:rPr lang="fr-FR" smtClean="0"/>
              <a:pPr/>
              <a:t>11/08/2017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F1A8-CD4A-4EB2-90AD-BFEEB90D85F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7801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1F5B-3C3E-42D5-A7BC-F9235CA7B9E6}" type="datetimeFigureOut">
              <a:rPr lang="fr-FR" smtClean="0"/>
              <a:pPr/>
              <a:t>11/08/2017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F1A8-CD4A-4EB2-90AD-BFEEB90D85F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186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1F5B-3C3E-42D5-A7BC-F9235CA7B9E6}" type="datetimeFigureOut">
              <a:rPr lang="fr-FR" smtClean="0"/>
              <a:pPr/>
              <a:t>11/08/2017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F1A8-CD4A-4EB2-90AD-BFEEB90D85F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3735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1F5B-3C3E-42D5-A7BC-F9235CA7B9E6}" type="datetimeFigureOut">
              <a:rPr lang="fr-FR" smtClean="0"/>
              <a:pPr/>
              <a:t>11/08/2017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F1A8-CD4A-4EB2-90AD-BFEEB90D85F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3630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1F5B-3C3E-42D5-A7BC-F9235CA7B9E6}" type="datetimeFigureOut">
              <a:rPr lang="fr-FR" smtClean="0"/>
              <a:pPr/>
              <a:t>11/08/2017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F1A8-CD4A-4EB2-90AD-BFEEB90D85F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0684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1F5B-3C3E-42D5-A7BC-F9235CA7B9E6}" type="datetimeFigureOut">
              <a:rPr lang="fr-FR" smtClean="0"/>
              <a:pPr/>
              <a:t>11/08/2017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F1A8-CD4A-4EB2-90AD-BFEEB90D85F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5953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1F5B-3C3E-42D5-A7BC-F9235CA7B9E6}" type="datetimeFigureOut">
              <a:rPr lang="fr-FR" smtClean="0"/>
              <a:pPr/>
              <a:t>11/08/2017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F1A8-CD4A-4EB2-90AD-BFEEB90D85F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0505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1F5B-3C3E-42D5-A7BC-F9235CA7B9E6}" type="datetimeFigureOut">
              <a:rPr lang="fr-FR" smtClean="0"/>
              <a:pPr/>
              <a:t>11/08/2017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F1A8-CD4A-4EB2-90AD-BFEEB90D85F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2698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1F5B-3C3E-42D5-A7BC-F9235CA7B9E6}" type="datetimeFigureOut">
              <a:rPr lang="fr-FR" smtClean="0"/>
              <a:pPr/>
              <a:t>11/08/2017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F1A8-CD4A-4EB2-90AD-BFEEB90D85F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333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1F5B-3C3E-42D5-A7BC-F9235CA7B9E6}" type="datetimeFigureOut">
              <a:rPr lang="fr-FR" smtClean="0"/>
              <a:pPr/>
              <a:t>11/08/2017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F1A8-CD4A-4EB2-90AD-BFEEB90D85F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856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1F5B-3C3E-42D5-A7BC-F9235CA7B9E6}" type="datetimeFigureOut">
              <a:rPr lang="fr-FR" smtClean="0"/>
              <a:pPr/>
              <a:t>11/08/2017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F1A8-CD4A-4EB2-90AD-BFEEB90D85F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5786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C1F5B-3C3E-42D5-A7BC-F9235CA7B9E6}" type="datetimeFigureOut">
              <a:rPr lang="fr-FR" smtClean="0"/>
              <a:pPr/>
              <a:t>11/08/2017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5F1A8-CD4A-4EB2-90AD-BFEEB90D85F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764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34132" y="288455"/>
            <a:ext cx="2520280" cy="70925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306140" y="2988544"/>
            <a:ext cx="25202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latin typeface="CrayonL" pitchFamily="2" charset="0"/>
              </a:rPr>
              <a:t>Lundi  Mardi Mercredi Jeudi</a:t>
            </a:r>
          </a:p>
          <a:p>
            <a:pPr algn="ctr"/>
            <a:r>
              <a:rPr lang="fr-FR" sz="2000" b="1" dirty="0">
                <a:latin typeface="CrayonL" pitchFamily="2" charset="0"/>
              </a:rPr>
              <a:t>Vendredi  Samedi Dimanche</a:t>
            </a:r>
          </a:p>
          <a:p>
            <a:pPr algn="ctr"/>
            <a:endParaRPr lang="fr-FR" sz="1600" dirty="0">
              <a:latin typeface="CrayonL" pitchFamily="2" charset="0"/>
            </a:endParaRPr>
          </a:p>
          <a:p>
            <a:pPr algn="ctr"/>
            <a:endParaRPr lang="fr-FR" sz="1600" dirty="0">
              <a:latin typeface="CrayonL" pitchFamily="2" charset="0"/>
            </a:endParaRPr>
          </a:p>
          <a:p>
            <a:endParaRPr lang="fr-FR" sz="2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378148" y="6692881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laCartoonerie" panose="020B0603050302020204" pitchFamily="34" charset="0"/>
              </a:rPr>
              <a:t>Année scolaire 2017/2018</a:t>
            </a:r>
          </a:p>
        </p:txBody>
      </p:sp>
      <p:sp>
        <p:nvSpPr>
          <p:cNvPr id="29" name="Rectangle à coins arrondis 28"/>
          <p:cNvSpPr/>
          <p:nvPr/>
        </p:nvSpPr>
        <p:spPr>
          <a:xfrm>
            <a:off x="2826420" y="324247"/>
            <a:ext cx="2449026" cy="70567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à coins arrondis 29"/>
          <p:cNvSpPr/>
          <p:nvPr/>
        </p:nvSpPr>
        <p:spPr>
          <a:xfrm>
            <a:off x="5347454" y="153011"/>
            <a:ext cx="259304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à coins arrondis 30"/>
          <p:cNvSpPr/>
          <p:nvPr/>
        </p:nvSpPr>
        <p:spPr>
          <a:xfrm>
            <a:off x="7938988" y="180231"/>
            <a:ext cx="2593042" cy="72224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ZoneTexte 34"/>
          <p:cNvSpPr txBox="1"/>
          <p:nvPr/>
        </p:nvSpPr>
        <p:spPr>
          <a:xfrm>
            <a:off x="5347454" y="438010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>
                <a:latin typeface="Mickey" panose="00000400000000000000" pitchFamily="2" charset="0"/>
              </a:rPr>
              <a:t>Candice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5455843" y="6556636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laCartoonerie" panose="020B0603050302020204" pitchFamily="34" charset="0"/>
              </a:rPr>
              <a:t>Année scolaire 2017/2018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18108" y="476791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 err="1">
                <a:latin typeface="Mickey" panose="00000400000000000000" pitchFamily="2" charset="0"/>
              </a:rPr>
              <a:t>Mathys</a:t>
            </a:r>
            <a:endParaRPr lang="fr-FR" sz="5400" b="1" dirty="0">
              <a:latin typeface="Mickey" panose="00000400000000000000" pitchFamily="2" charset="0"/>
            </a:endParaRPr>
          </a:p>
        </p:txBody>
      </p:sp>
      <p:pic>
        <p:nvPicPr>
          <p:cNvPr id="42" name="Image 41" descr="Valent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6140" y="1260351"/>
            <a:ext cx="1152128" cy="1353621"/>
          </a:xfrm>
          <a:prstGeom prst="rect">
            <a:avLst/>
          </a:prstGeom>
        </p:spPr>
      </p:pic>
      <p:pic>
        <p:nvPicPr>
          <p:cNvPr id="44" name="Image 43" descr="Boudefice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14252" y="1332359"/>
            <a:ext cx="1335113" cy="1152128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156" y="4500711"/>
            <a:ext cx="1032892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0436" y="684287"/>
            <a:ext cx="97155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2444" y="3420591"/>
            <a:ext cx="9620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30276" y="5652839"/>
            <a:ext cx="10287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50556" y="612279"/>
            <a:ext cx="11430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194572" y="2052439"/>
            <a:ext cx="9144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70436" y="2052439"/>
            <a:ext cx="7810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970436" y="4716735"/>
            <a:ext cx="115212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530276" y="4428703"/>
            <a:ext cx="10668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8148" y="5652839"/>
            <a:ext cx="1064446" cy="97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194572" y="3420591"/>
            <a:ext cx="10096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042444" y="6300911"/>
            <a:ext cx="9334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266580" y="4716735"/>
            <a:ext cx="9239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194572" y="6156895"/>
            <a:ext cx="91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10996" y="540271"/>
            <a:ext cx="97155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091116" y="612279"/>
            <a:ext cx="11430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083004" y="1980431"/>
            <a:ext cx="7810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379148" y="2052439"/>
            <a:ext cx="9144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Image 55" descr="Valent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90716" y="1260351"/>
            <a:ext cx="1152128" cy="1353621"/>
          </a:xfrm>
          <a:prstGeom prst="rect">
            <a:avLst/>
          </a:prstGeom>
        </p:spPr>
      </p:pic>
      <p:pic>
        <p:nvPicPr>
          <p:cNvPr id="57" name="Image 56" descr="Boudefice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98828" y="1476375"/>
            <a:ext cx="1335113" cy="1152128"/>
          </a:xfrm>
          <a:prstGeom prst="rect">
            <a:avLst/>
          </a:prstGeom>
        </p:spPr>
      </p:pic>
      <p:sp>
        <p:nvSpPr>
          <p:cNvPr id="58" name="ZoneTexte 57"/>
          <p:cNvSpPr txBox="1"/>
          <p:nvPr/>
        </p:nvSpPr>
        <p:spPr>
          <a:xfrm>
            <a:off x="5418708" y="2916535"/>
            <a:ext cx="23762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latin typeface="CrayonL" pitchFamily="2" charset="0"/>
              </a:rPr>
              <a:t>Lundi  Mardi Mercredi Jeudi</a:t>
            </a:r>
          </a:p>
          <a:p>
            <a:pPr algn="ctr"/>
            <a:r>
              <a:rPr lang="fr-FR" sz="2000" b="1" dirty="0">
                <a:latin typeface="CrayonL" pitchFamily="2" charset="0"/>
              </a:rPr>
              <a:t>Vendredi  Samedi Dimanche</a:t>
            </a:r>
          </a:p>
        </p:txBody>
      </p:sp>
      <p:pic>
        <p:nvPicPr>
          <p:cNvPr id="5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8708" y="4356695"/>
            <a:ext cx="1032892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Picture 1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498828" y="4428703"/>
            <a:ext cx="10668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Picture 1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418708" y="5436815"/>
            <a:ext cx="1064446" cy="97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42844" y="5508823"/>
            <a:ext cx="10287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10996" y="3348583"/>
            <a:ext cx="9620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Picture 1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307140" y="3348583"/>
            <a:ext cx="10096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Picture 1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083004" y="4644727"/>
            <a:ext cx="115212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15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9379148" y="4428703"/>
            <a:ext cx="9239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Picture 14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155012" y="6012879"/>
            <a:ext cx="9334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Picture 16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451156" y="5940871"/>
            <a:ext cx="91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79394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34132" y="288455"/>
            <a:ext cx="2520280" cy="70925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306140" y="2988544"/>
            <a:ext cx="25202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latin typeface="CrayonL" pitchFamily="2" charset="0"/>
              </a:rPr>
              <a:t>Lundi  Mardi Mercredi Jeudi</a:t>
            </a:r>
          </a:p>
          <a:p>
            <a:pPr algn="ctr"/>
            <a:r>
              <a:rPr lang="fr-FR" sz="2000" b="1" dirty="0">
                <a:latin typeface="CrayonL" pitchFamily="2" charset="0"/>
              </a:rPr>
              <a:t>Vendredi  Samedi Dimanche</a:t>
            </a:r>
          </a:p>
          <a:p>
            <a:pPr algn="ctr"/>
            <a:endParaRPr lang="fr-FR" sz="1600" dirty="0">
              <a:latin typeface="CrayonL" pitchFamily="2" charset="0"/>
            </a:endParaRPr>
          </a:p>
          <a:p>
            <a:pPr algn="ctr"/>
            <a:endParaRPr lang="fr-FR" sz="1600" dirty="0">
              <a:latin typeface="CrayonL" pitchFamily="2" charset="0"/>
            </a:endParaRPr>
          </a:p>
          <a:p>
            <a:endParaRPr lang="fr-FR" sz="2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378148" y="6692881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laCartoonerie" panose="020B0603050302020204" pitchFamily="34" charset="0"/>
              </a:rPr>
              <a:t>Année scolaire 2017/2018</a:t>
            </a:r>
          </a:p>
        </p:txBody>
      </p:sp>
      <p:sp>
        <p:nvSpPr>
          <p:cNvPr id="29" name="Rectangle à coins arrondis 28"/>
          <p:cNvSpPr/>
          <p:nvPr/>
        </p:nvSpPr>
        <p:spPr>
          <a:xfrm>
            <a:off x="2826420" y="324247"/>
            <a:ext cx="2449026" cy="70567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à coins arrondis 29"/>
          <p:cNvSpPr/>
          <p:nvPr/>
        </p:nvSpPr>
        <p:spPr>
          <a:xfrm>
            <a:off x="5347454" y="153011"/>
            <a:ext cx="259304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à coins arrondis 30"/>
          <p:cNvSpPr/>
          <p:nvPr/>
        </p:nvSpPr>
        <p:spPr>
          <a:xfrm>
            <a:off x="7938988" y="180231"/>
            <a:ext cx="2593042" cy="72224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ZoneTexte 34"/>
          <p:cNvSpPr txBox="1"/>
          <p:nvPr/>
        </p:nvSpPr>
        <p:spPr>
          <a:xfrm>
            <a:off x="5347454" y="438010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>
                <a:latin typeface="Mickey" panose="00000400000000000000" pitchFamily="2" charset="0"/>
              </a:rPr>
              <a:t>Stan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5455843" y="6556636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laCartoonerie" panose="020B0603050302020204" pitchFamily="34" charset="0"/>
              </a:rPr>
              <a:t>Année scolaire 2017/2018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18108" y="476791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 err="1">
                <a:latin typeface="Mickey" panose="00000400000000000000" pitchFamily="2" charset="0"/>
              </a:rPr>
              <a:t>Mathéo</a:t>
            </a:r>
            <a:endParaRPr lang="fr-FR" sz="5400" b="1" dirty="0">
              <a:latin typeface="Mickey" panose="00000400000000000000" pitchFamily="2" charset="0"/>
            </a:endParaRPr>
          </a:p>
        </p:txBody>
      </p:sp>
      <p:pic>
        <p:nvPicPr>
          <p:cNvPr id="42" name="Image 41" descr="Valent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6140" y="1260351"/>
            <a:ext cx="1152128" cy="1353621"/>
          </a:xfrm>
          <a:prstGeom prst="rect">
            <a:avLst/>
          </a:prstGeom>
        </p:spPr>
      </p:pic>
      <p:pic>
        <p:nvPicPr>
          <p:cNvPr id="44" name="Image 43" descr="Boudefice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14252" y="1332359"/>
            <a:ext cx="1335113" cy="1152128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156" y="4500711"/>
            <a:ext cx="1032892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0436" y="684287"/>
            <a:ext cx="97155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2444" y="3420591"/>
            <a:ext cx="9620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30276" y="5652839"/>
            <a:ext cx="10287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50556" y="612279"/>
            <a:ext cx="11430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194572" y="2052439"/>
            <a:ext cx="9144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70436" y="2052439"/>
            <a:ext cx="7810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970436" y="4716735"/>
            <a:ext cx="115212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530276" y="4428703"/>
            <a:ext cx="10668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8148" y="5652839"/>
            <a:ext cx="1064446" cy="97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194572" y="3420591"/>
            <a:ext cx="10096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042444" y="6300911"/>
            <a:ext cx="9334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266580" y="4716735"/>
            <a:ext cx="9239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194572" y="6156895"/>
            <a:ext cx="91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10996" y="540271"/>
            <a:ext cx="97155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091116" y="612279"/>
            <a:ext cx="11430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083004" y="1980431"/>
            <a:ext cx="7810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379148" y="2052439"/>
            <a:ext cx="9144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Image 55" descr="Valent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90716" y="1260351"/>
            <a:ext cx="1152128" cy="1353621"/>
          </a:xfrm>
          <a:prstGeom prst="rect">
            <a:avLst/>
          </a:prstGeom>
        </p:spPr>
      </p:pic>
      <p:pic>
        <p:nvPicPr>
          <p:cNvPr id="57" name="Image 56" descr="Boudefice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98828" y="1476375"/>
            <a:ext cx="1335113" cy="1152128"/>
          </a:xfrm>
          <a:prstGeom prst="rect">
            <a:avLst/>
          </a:prstGeom>
        </p:spPr>
      </p:pic>
      <p:sp>
        <p:nvSpPr>
          <p:cNvPr id="58" name="ZoneTexte 57"/>
          <p:cNvSpPr txBox="1"/>
          <p:nvPr/>
        </p:nvSpPr>
        <p:spPr>
          <a:xfrm>
            <a:off x="5418708" y="2916535"/>
            <a:ext cx="23762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latin typeface="CrayonL" pitchFamily="2" charset="0"/>
              </a:rPr>
              <a:t>Lundi  Mardi Mercredi Jeudi</a:t>
            </a:r>
          </a:p>
          <a:p>
            <a:pPr algn="ctr"/>
            <a:r>
              <a:rPr lang="fr-FR" sz="2000" b="1" dirty="0">
                <a:latin typeface="CrayonL" pitchFamily="2" charset="0"/>
              </a:rPr>
              <a:t>Vendredi  Samedi Dimanche</a:t>
            </a:r>
          </a:p>
        </p:txBody>
      </p:sp>
      <p:pic>
        <p:nvPicPr>
          <p:cNvPr id="5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8708" y="4356695"/>
            <a:ext cx="1032892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Picture 1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498828" y="4428703"/>
            <a:ext cx="10668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Picture 1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418708" y="5436815"/>
            <a:ext cx="1064446" cy="97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42844" y="5508823"/>
            <a:ext cx="10287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10996" y="3348583"/>
            <a:ext cx="9620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Picture 1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307140" y="3348583"/>
            <a:ext cx="10096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Picture 1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083004" y="4644727"/>
            <a:ext cx="115212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15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9379148" y="4428703"/>
            <a:ext cx="9239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Picture 14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155012" y="6012879"/>
            <a:ext cx="9334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Picture 16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451156" y="5940871"/>
            <a:ext cx="91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79394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34132" y="288455"/>
            <a:ext cx="2520280" cy="70925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306140" y="2988544"/>
            <a:ext cx="25202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latin typeface="CrayonL" pitchFamily="2" charset="0"/>
              </a:rPr>
              <a:t>Lundi  Mardi Mercredi Jeudi</a:t>
            </a:r>
          </a:p>
          <a:p>
            <a:pPr algn="ctr"/>
            <a:r>
              <a:rPr lang="fr-FR" sz="2000" b="1" dirty="0">
                <a:latin typeface="CrayonL" pitchFamily="2" charset="0"/>
              </a:rPr>
              <a:t>Vendredi  Samedi Dimanche</a:t>
            </a:r>
          </a:p>
          <a:p>
            <a:pPr algn="ctr"/>
            <a:endParaRPr lang="fr-FR" sz="1600" dirty="0">
              <a:latin typeface="CrayonL" pitchFamily="2" charset="0"/>
            </a:endParaRPr>
          </a:p>
          <a:p>
            <a:pPr algn="ctr"/>
            <a:endParaRPr lang="fr-FR" sz="1600" dirty="0">
              <a:latin typeface="CrayonL" pitchFamily="2" charset="0"/>
            </a:endParaRPr>
          </a:p>
          <a:p>
            <a:endParaRPr lang="fr-FR" sz="2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378148" y="6692881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laCartoonerie" panose="020B0603050302020204" pitchFamily="34" charset="0"/>
              </a:rPr>
              <a:t>Année scolaire 2017/2018</a:t>
            </a:r>
          </a:p>
        </p:txBody>
      </p:sp>
      <p:sp>
        <p:nvSpPr>
          <p:cNvPr id="29" name="Rectangle à coins arrondis 28"/>
          <p:cNvSpPr/>
          <p:nvPr/>
        </p:nvSpPr>
        <p:spPr>
          <a:xfrm>
            <a:off x="2826420" y="324247"/>
            <a:ext cx="2449026" cy="70567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à coins arrondis 29"/>
          <p:cNvSpPr/>
          <p:nvPr/>
        </p:nvSpPr>
        <p:spPr>
          <a:xfrm>
            <a:off x="5347454" y="153011"/>
            <a:ext cx="259304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à coins arrondis 30"/>
          <p:cNvSpPr/>
          <p:nvPr/>
        </p:nvSpPr>
        <p:spPr>
          <a:xfrm>
            <a:off x="7938988" y="180231"/>
            <a:ext cx="2593042" cy="72224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ZoneTexte 34"/>
          <p:cNvSpPr txBox="1"/>
          <p:nvPr/>
        </p:nvSpPr>
        <p:spPr>
          <a:xfrm>
            <a:off x="5347454" y="438010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 err="1">
                <a:latin typeface="Mickey" panose="00000400000000000000" pitchFamily="2" charset="0"/>
              </a:rPr>
              <a:t>Léandro</a:t>
            </a:r>
            <a:endParaRPr lang="fr-FR" sz="5400" b="1" dirty="0">
              <a:latin typeface="Mickey" panose="00000400000000000000" pitchFamily="2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5455843" y="6556636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laCartoonerie" panose="020B0603050302020204" pitchFamily="34" charset="0"/>
              </a:rPr>
              <a:t>Année scolaire 2017/2018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18108" y="476791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>
                <a:latin typeface="Mickey" panose="00000400000000000000" pitchFamily="2" charset="0"/>
              </a:rPr>
              <a:t>Alix</a:t>
            </a:r>
          </a:p>
        </p:txBody>
      </p:sp>
      <p:pic>
        <p:nvPicPr>
          <p:cNvPr id="42" name="Image 41" descr="Valent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6140" y="1260351"/>
            <a:ext cx="1152128" cy="1353621"/>
          </a:xfrm>
          <a:prstGeom prst="rect">
            <a:avLst/>
          </a:prstGeom>
        </p:spPr>
      </p:pic>
      <p:pic>
        <p:nvPicPr>
          <p:cNvPr id="44" name="Image 43" descr="Boudefice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14252" y="1332359"/>
            <a:ext cx="1335113" cy="1152128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156" y="4500711"/>
            <a:ext cx="1032892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0436" y="684287"/>
            <a:ext cx="97155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2444" y="3420591"/>
            <a:ext cx="9620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30276" y="5652839"/>
            <a:ext cx="10287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50556" y="612279"/>
            <a:ext cx="11430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194572" y="2052439"/>
            <a:ext cx="9144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70436" y="2052439"/>
            <a:ext cx="7810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970436" y="4716735"/>
            <a:ext cx="115212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530276" y="4428703"/>
            <a:ext cx="10668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8148" y="5652839"/>
            <a:ext cx="1064446" cy="97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194572" y="3420591"/>
            <a:ext cx="10096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042444" y="6300911"/>
            <a:ext cx="9334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266580" y="4716735"/>
            <a:ext cx="9239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194572" y="6156895"/>
            <a:ext cx="91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10996" y="540271"/>
            <a:ext cx="97155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091116" y="612279"/>
            <a:ext cx="11430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083004" y="1980431"/>
            <a:ext cx="7810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379148" y="2052439"/>
            <a:ext cx="9144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Image 55" descr="Valent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90716" y="1260351"/>
            <a:ext cx="1152128" cy="1353621"/>
          </a:xfrm>
          <a:prstGeom prst="rect">
            <a:avLst/>
          </a:prstGeom>
        </p:spPr>
      </p:pic>
      <p:pic>
        <p:nvPicPr>
          <p:cNvPr id="57" name="Image 56" descr="Boudefice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98828" y="1476375"/>
            <a:ext cx="1335113" cy="1152128"/>
          </a:xfrm>
          <a:prstGeom prst="rect">
            <a:avLst/>
          </a:prstGeom>
        </p:spPr>
      </p:pic>
      <p:sp>
        <p:nvSpPr>
          <p:cNvPr id="58" name="ZoneTexte 57"/>
          <p:cNvSpPr txBox="1"/>
          <p:nvPr/>
        </p:nvSpPr>
        <p:spPr>
          <a:xfrm>
            <a:off x="5418708" y="2916535"/>
            <a:ext cx="23762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latin typeface="CrayonL" pitchFamily="2" charset="0"/>
              </a:rPr>
              <a:t>Lundi  Mardi Mercredi Jeudi</a:t>
            </a:r>
          </a:p>
          <a:p>
            <a:pPr algn="ctr"/>
            <a:r>
              <a:rPr lang="fr-FR" sz="2000" b="1" dirty="0">
                <a:latin typeface="CrayonL" pitchFamily="2" charset="0"/>
              </a:rPr>
              <a:t>Vendredi  Samedi Dimanche</a:t>
            </a:r>
          </a:p>
        </p:txBody>
      </p:sp>
      <p:pic>
        <p:nvPicPr>
          <p:cNvPr id="5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8708" y="4356695"/>
            <a:ext cx="1032892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Picture 1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498828" y="4428703"/>
            <a:ext cx="10668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Picture 1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418708" y="5436815"/>
            <a:ext cx="1064446" cy="97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42844" y="5508823"/>
            <a:ext cx="10287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10996" y="3348583"/>
            <a:ext cx="9620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Picture 1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307140" y="3348583"/>
            <a:ext cx="10096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Picture 1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083004" y="4644727"/>
            <a:ext cx="115212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15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9379148" y="4428703"/>
            <a:ext cx="9239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Picture 14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155012" y="6012879"/>
            <a:ext cx="9334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Picture 16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451156" y="5940871"/>
            <a:ext cx="91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79394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34132" y="288455"/>
            <a:ext cx="2520280" cy="70925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306140" y="2988544"/>
            <a:ext cx="25202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latin typeface="CrayonL" pitchFamily="2" charset="0"/>
              </a:rPr>
              <a:t>Lundi  Mardi Mercredi Jeudi</a:t>
            </a:r>
          </a:p>
          <a:p>
            <a:pPr algn="ctr"/>
            <a:r>
              <a:rPr lang="fr-FR" sz="2000" b="1" dirty="0">
                <a:latin typeface="CrayonL" pitchFamily="2" charset="0"/>
              </a:rPr>
              <a:t>Vendredi  Samedi Dimanche</a:t>
            </a:r>
          </a:p>
          <a:p>
            <a:pPr algn="ctr"/>
            <a:endParaRPr lang="fr-FR" sz="1600" dirty="0">
              <a:latin typeface="CrayonL" pitchFamily="2" charset="0"/>
            </a:endParaRPr>
          </a:p>
          <a:p>
            <a:pPr algn="ctr"/>
            <a:endParaRPr lang="fr-FR" sz="1600" dirty="0">
              <a:latin typeface="CrayonL" pitchFamily="2" charset="0"/>
            </a:endParaRPr>
          </a:p>
          <a:p>
            <a:endParaRPr lang="fr-FR" sz="2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378148" y="6692881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laCartoonerie" panose="020B0603050302020204" pitchFamily="34" charset="0"/>
              </a:rPr>
              <a:t>Année scolaire 2017/2018</a:t>
            </a:r>
          </a:p>
        </p:txBody>
      </p:sp>
      <p:sp>
        <p:nvSpPr>
          <p:cNvPr id="29" name="Rectangle à coins arrondis 28"/>
          <p:cNvSpPr/>
          <p:nvPr/>
        </p:nvSpPr>
        <p:spPr>
          <a:xfrm>
            <a:off x="2826420" y="324247"/>
            <a:ext cx="2449026" cy="70567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à coins arrondis 29"/>
          <p:cNvSpPr/>
          <p:nvPr/>
        </p:nvSpPr>
        <p:spPr>
          <a:xfrm>
            <a:off x="5347454" y="153011"/>
            <a:ext cx="259304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à coins arrondis 30"/>
          <p:cNvSpPr/>
          <p:nvPr/>
        </p:nvSpPr>
        <p:spPr>
          <a:xfrm>
            <a:off x="7938988" y="180231"/>
            <a:ext cx="2593042" cy="72224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ZoneTexte 34"/>
          <p:cNvSpPr txBox="1"/>
          <p:nvPr/>
        </p:nvSpPr>
        <p:spPr>
          <a:xfrm>
            <a:off x="5347454" y="438010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>
                <a:latin typeface="Mickey" panose="00000400000000000000" pitchFamily="2" charset="0"/>
              </a:rPr>
              <a:t>Adrien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5455843" y="6556636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laCartoonerie" panose="020B0603050302020204" pitchFamily="34" charset="0"/>
              </a:rPr>
              <a:t>Année scolaire 2017/2018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18108" y="476791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>
                <a:latin typeface="Mickey" panose="00000400000000000000" pitchFamily="2" charset="0"/>
              </a:rPr>
              <a:t>Constance</a:t>
            </a:r>
          </a:p>
        </p:txBody>
      </p:sp>
      <p:pic>
        <p:nvPicPr>
          <p:cNvPr id="42" name="Image 41" descr="Valent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6140" y="1260351"/>
            <a:ext cx="1152128" cy="1353621"/>
          </a:xfrm>
          <a:prstGeom prst="rect">
            <a:avLst/>
          </a:prstGeom>
        </p:spPr>
      </p:pic>
      <p:pic>
        <p:nvPicPr>
          <p:cNvPr id="44" name="Image 43" descr="Boudefice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14252" y="1332359"/>
            <a:ext cx="1335113" cy="1152128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156" y="4500711"/>
            <a:ext cx="1032892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0436" y="684287"/>
            <a:ext cx="97155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2444" y="3420591"/>
            <a:ext cx="9620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30276" y="5652839"/>
            <a:ext cx="10287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50556" y="612279"/>
            <a:ext cx="11430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194572" y="2052439"/>
            <a:ext cx="9144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70436" y="2052439"/>
            <a:ext cx="7810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970436" y="4716735"/>
            <a:ext cx="115212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530276" y="4428703"/>
            <a:ext cx="10668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8148" y="5652839"/>
            <a:ext cx="1064446" cy="97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194572" y="3420591"/>
            <a:ext cx="10096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042444" y="6300911"/>
            <a:ext cx="9334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266580" y="4716735"/>
            <a:ext cx="9239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194572" y="6156895"/>
            <a:ext cx="91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10996" y="540271"/>
            <a:ext cx="97155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091116" y="612279"/>
            <a:ext cx="11430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083004" y="1980431"/>
            <a:ext cx="7810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379148" y="2052439"/>
            <a:ext cx="9144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Image 55" descr="Valent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90716" y="1260351"/>
            <a:ext cx="1152128" cy="1353621"/>
          </a:xfrm>
          <a:prstGeom prst="rect">
            <a:avLst/>
          </a:prstGeom>
        </p:spPr>
      </p:pic>
      <p:pic>
        <p:nvPicPr>
          <p:cNvPr id="57" name="Image 56" descr="Boudefice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98828" y="1476375"/>
            <a:ext cx="1335113" cy="1152128"/>
          </a:xfrm>
          <a:prstGeom prst="rect">
            <a:avLst/>
          </a:prstGeom>
        </p:spPr>
      </p:pic>
      <p:sp>
        <p:nvSpPr>
          <p:cNvPr id="58" name="ZoneTexte 57"/>
          <p:cNvSpPr txBox="1"/>
          <p:nvPr/>
        </p:nvSpPr>
        <p:spPr>
          <a:xfrm>
            <a:off x="5418708" y="2916535"/>
            <a:ext cx="23762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latin typeface="CrayonL" pitchFamily="2" charset="0"/>
              </a:rPr>
              <a:t>Lundi  Mardi Mercredi Jeudi</a:t>
            </a:r>
          </a:p>
          <a:p>
            <a:pPr algn="ctr"/>
            <a:r>
              <a:rPr lang="fr-FR" sz="2000" b="1" dirty="0">
                <a:latin typeface="CrayonL" pitchFamily="2" charset="0"/>
              </a:rPr>
              <a:t>Vendredi  Samedi Dimanche</a:t>
            </a:r>
          </a:p>
        </p:txBody>
      </p:sp>
      <p:pic>
        <p:nvPicPr>
          <p:cNvPr id="5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8708" y="4356695"/>
            <a:ext cx="1032892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Picture 1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498828" y="4428703"/>
            <a:ext cx="10668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Picture 1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418708" y="5436815"/>
            <a:ext cx="1064446" cy="97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42844" y="5508823"/>
            <a:ext cx="10287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10996" y="3348583"/>
            <a:ext cx="9620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Picture 1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307140" y="3348583"/>
            <a:ext cx="10096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Picture 1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083004" y="4644727"/>
            <a:ext cx="115212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15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9379148" y="4428703"/>
            <a:ext cx="9239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Picture 14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155012" y="6012879"/>
            <a:ext cx="9334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Picture 16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451156" y="5940871"/>
            <a:ext cx="91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79394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34132" y="288455"/>
            <a:ext cx="2520280" cy="70925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306140" y="2988544"/>
            <a:ext cx="25202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latin typeface="CrayonL" pitchFamily="2" charset="0"/>
              </a:rPr>
              <a:t>Lundi  Mardi Mercredi Jeudi</a:t>
            </a:r>
          </a:p>
          <a:p>
            <a:pPr algn="ctr"/>
            <a:r>
              <a:rPr lang="fr-FR" sz="2000" b="1" dirty="0">
                <a:latin typeface="CrayonL" pitchFamily="2" charset="0"/>
              </a:rPr>
              <a:t>Vendredi  Samedi Dimanche</a:t>
            </a:r>
          </a:p>
          <a:p>
            <a:pPr algn="ctr"/>
            <a:endParaRPr lang="fr-FR" sz="1600" dirty="0">
              <a:latin typeface="CrayonL" pitchFamily="2" charset="0"/>
            </a:endParaRPr>
          </a:p>
          <a:p>
            <a:pPr algn="ctr"/>
            <a:endParaRPr lang="fr-FR" sz="1600" dirty="0">
              <a:latin typeface="CrayonL" pitchFamily="2" charset="0"/>
            </a:endParaRPr>
          </a:p>
          <a:p>
            <a:endParaRPr lang="fr-FR" sz="2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378148" y="6692881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laCartoonerie" panose="020B0603050302020204" pitchFamily="34" charset="0"/>
              </a:rPr>
              <a:t>Année scolaire 2017/2018</a:t>
            </a:r>
          </a:p>
        </p:txBody>
      </p:sp>
      <p:sp>
        <p:nvSpPr>
          <p:cNvPr id="29" name="Rectangle à coins arrondis 28"/>
          <p:cNvSpPr/>
          <p:nvPr/>
        </p:nvSpPr>
        <p:spPr>
          <a:xfrm>
            <a:off x="2826420" y="324247"/>
            <a:ext cx="2449026" cy="70567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à coins arrondis 29"/>
          <p:cNvSpPr/>
          <p:nvPr/>
        </p:nvSpPr>
        <p:spPr>
          <a:xfrm>
            <a:off x="5347454" y="153011"/>
            <a:ext cx="259304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à coins arrondis 30"/>
          <p:cNvSpPr/>
          <p:nvPr/>
        </p:nvSpPr>
        <p:spPr>
          <a:xfrm>
            <a:off x="7938988" y="180231"/>
            <a:ext cx="2593042" cy="72224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ZoneTexte 34"/>
          <p:cNvSpPr txBox="1"/>
          <p:nvPr/>
        </p:nvSpPr>
        <p:spPr>
          <a:xfrm>
            <a:off x="5347454" y="438010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>
                <a:latin typeface="Mickey" panose="00000400000000000000" pitchFamily="2" charset="0"/>
              </a:rPr>
              <a:t>Eline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5455843" y="6556636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laCartoonerie" panose="020B0603050302020204" pitchFamily="34" charset="0"/>
              </a:rPr>
              <a:t>Année scolaire 2017/2018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18108" y="476791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>
                <a:latin typeface="Mickey" panose="00000400000000000000" pitchFamily="2" charset="0"/>
              </a:rPr>
              <a:t>Alyssa</a:t>
            </a:r>
          </a:p>
        </p:txBody>
      </p:sp>
      <p:pic>
        <p:nvPicPr>
          <p:cNvPr id="42" name="Image 41" descr="Valent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6140" y="1260351"/>
            <a:ext cx="1152128" cy="1353621"/>
          </a:xfrm>
          <a:prstGeom prst="rect">
            <a:avLst/>
          </a:prstGeom>
        </p:spPr>
      </p:pic>
      <p:pic>
        <p:nvPicPr>
          <p:cNvPr id="44" name="Image 43" descr="Boudefice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14252" y="1332359"/>
            <a:ext cx="1335113" cy="1152128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156" y="4500711"/>
            <a:ext cx="1032892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0436" y="684287"/>
            <a:ext cx="97155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2444" y="3420591"/>
            <a:ext cx="9620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30276" y="5652839"/>
            <a:ext cx="10287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50556" y="612279"/>
            <a:ext cx="11430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194572" y="2052439"/>
            <a:ext cx="9144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70436" y="2052439"/>
            <a:ext cx="7810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970436" y="4716735"/>
            <a:ext cx="115212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530276" y="4428703"/>
            <a:ext cx="10668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8148" y="5652839"/>
            <a:ext cx="1064446" cy="97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194572" y="3420591"/>
            <a:ext cx="10096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042444" y="6300911"/>
            <a:ext cx="9334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266580" y="4716735"/>
            <a:ext cx="9239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194572" y="6156895"/>
            <a:ext cx="91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10996" y="540271"/>
            <a:ext cx="97155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091116" y="612279"/>
            <a:ext cx="11430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083004" y="1980431"/>
            <a:ext cx="7810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379148" y="2052439"/>
            <a:ext cx="9144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Image 55" descr="Valent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90716" y="1260351"/>
            <a:ext cx="1152128" cy="1353621"/>
          </a:xfrm>
          <a:prstGeom prst="rect">
            <a:avLst/>
          </a:prstGeom>
        </p:spPr>
      </p:pic>
      <p:pic>
        <p:nvPicPr>
          <p:cNvPr id="57" name="Image 56" descr="Boudefice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98828" y="1476375"/>
            <a:ext cx="1335113" cy="1152128"/>
          </a:xfrm>
          <a:prstGeom prst="rect">
            <a:avLst/>
          </a:prstGeom>
        </p:spPr>
      </p:pic>
      <p:sp>
        <p:nvSpPr>
          <p:cNvPr id="58" name="ZoneTexte 57"/>
          <p:cNvSpPr txBox="1"/>
          <p:nvPr/>
        </p:nvSpPr>
        <p:spPr>
          <a:xfrm>
            <a:off x="5418708" y="2916535"/>
            <a:ext cx="23762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latin typeface="CrayonL" pitchFamily="2" charset="0"/>
              </a:rPr>
              <a:t>Lundi  Mardi Mercredi Jeudi</a:t>
            </a:r>
          </a:p>
          <a:p>
            <a:pPr algn="ctr"/>
            <a:r>
              <a:rPr lang="fr-FR" sz="2000" b="1" dirty="0">
                <a:latin typeface="CrayonL" pitchFamily="2" charset="0"/>
              </a:rPr>
              <a:t>Vendredi  Samedi Dimanche</a:t>
            </a:r>
          </a:p>
        </p:txBody>
      </p:sp>
      <p:pic>
        <p:nvPicPr>
          <p:cNvPr id="5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8708" y="4356695"/>
            <a:ext cx="1032892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Picture 1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498828" y="4428703"/>
            <a:ext cx="10668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Picture 1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418708" y="5436815"/>
            <a:ext cx="1064446" cy="97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42844" y="5508823"/>
            <a:ext cx="10287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10996" y="3348583"/>
            <a:ext cx="9620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Picture 1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307140" y="3348583"/>
            <a:ext cx="10096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Picture 1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083004" y="4644727"/>
            <a:ext cx="115212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15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9379148" y="4428703"/>
            <a:ext cx="9239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Picture 14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155012" y="6012879"/>
            <a:ext cx="9334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Picture 16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451156" y="5940871"/>
            <a:ext cx="91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79394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34132" y="288455"/>
            <a:ext cx="2520280" cy="70925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306140" y="2988544"/>
            <a:ext cx="25202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latin typeface="CrayonL" pitchFamily="2" charset="0"/>
              </a:rPr>
              <a:t>Lundi  Mardi Mercredi Jeudi</a:t>
            </a:r>
          </a:p>
          <a:p>
            <a:pPr algn="ctr"/>
            <a:r>
              <a:rPr lang="fr-FR" sz="2000" b="1" dirty="0">
                <a:latin typeface="CrayonL" pitchFamily="2" charset="0"/>
              </a:rPr>
              <a:t>Vendredi  Samedi Dimanche</a:t>
            </a:r>
          </a:p>
          <a:p>
            <a:pPr algn="ctr"/>
            <a:endParaRPr lang="fr-FR" sz="1600" dirty="0">
              <a:latin typeface="CrayonL" pitchFamily="2" charset="0"/>
            </a:endParaRPr>
          </a:p>
          <a:p>
            <a:pPr algn="ctr"/>
            <a:endParaRPr lang="fr-FR" sz="1600" dirty="0">
              <a:latin typeface="CrayonL" pitchFamily="2" charset="0"/>
            </a:endParaRPr>
          </a:p>
          <a:p>
            <a:endParaRPr lang="fr-FR" sz="2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378148" y="6692881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laCartoonerie" panose="020B0603050302020204" pitchFamily="34" charset="0"/>
              </a:rPr>
              <a:t>Année scolaire 2017/2018</a:t>
            </a:r>
          </a:p>
        </p:txBody>
      </p:sp>
      <p:sp>
        <p:nvSpPr>
          <p:cNvPr id="29" name="Rectangle à coins arrondis 28"/>
          <p:cNvSpPr/>
          <p:nvPr/>
        </p:nvSpPr>
        <p:spPr>
          <a:xfrm>
            <a:off x="2826420" y="324247"/>
            <a:ext cx="2449026" cy="69847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à coins arrondis 29"/>
          <p:cNvSpPr/>
          <p:nvPr/>
        </p:nvSpPr>
        <p:spPr>
          <a:xfrm>
            <a:off x="5347454" y="153011"/>
            <a:ext cx="259304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à coins arrondis 30"/>
          <p:cNvSpPr/>
          <p:nvPr/>
        </p:nvSpPr>
        <p:spPr>
          <a:xfrm>
            <a:off x="7938988" y="180231"/>
            <a:ext cx="2593042" cy="72224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ZoneTexte 34"/>
          <p:cNvSpPr txBox="1"/>
          <p:nvPr/>
        </p:nvSpPr>
        <p:spPr>
          <a:xfrm>
            <a:off x="5347454" y="438010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>
                <a:latin typeface="Mickey" panose="00000400000000000000" pitchFamily="2" charset="0"/>
              </a:rPr>
              <a:t>Mariusz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5455843" y="6556636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laCartoonerie" panose="020B0603050302020204" pitchFamily="34" charset="0"/>
              </a:rPr>
              <a:t>Année scolaire 2017/2018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18108" y="476791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 err="1">
                <a:latin typeface="Mickey" panose="00000400000000000000" pitchFamily="2" charset="0"/>
              </a:rPr>
              <a:t>Esteban</a:t>
            </a:r>
            <a:endParaRPr lang="fr-FR" sz="5400" b="1" dirty="0">
              <a:latin typeface="Mickey" panose="00000400000000000000" pitchFamily="2" charset="0"/>
            </a:endParaRPr>
          </a:p>
        </p:txBody>
      </p:sp>
      <p:pic>
        <p:nvPicPr>
          <p:cNvPr id="42" name="Image 41" descr="Valent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6140" y="1260351"/>
            <a:ext cx="1152128" cy="1353621"/>
          </a:xfrm>
          <a:prstGeom prst="rect">
            <a:avLst/>
          </a:prstGeom>
        </p:spPr>
      </p:pic>
      <p:pic>
        <p:nvPicPr>
          <p:cNvPr id="44" name="Image 43" descr="Boudefice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14252" y="1332359"/>
            <a:ext cx="1335113" cy="1152128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156" y="4500711"/>
            <a:ext cx="1032892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0436" y="684287"/>
            <a:ext cx="97155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2444" y="3420591"/>
            <a:ext cx="9620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30276" y="5652839"/>
            <a:ext cx="10287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50556" y="612279"/>
            <a:ext cx="11430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194572" y="2052439"/>
            <a:ext cx="9144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70436" y="2052439"/>
            <a:ext cx="7810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970436" y="4716735"/>
            <a:ext cx="115212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530276" y="4428703"/>
            <a:ext cx="10668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8148" y="5652839"/>
            <a:ext cx="1064446" cy="97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194572" y="3420591"/>
            <a:ext cx="10096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114452" y="6156895"/>
            <a:ext cx="9334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266580" y="4716735"/>
            <a:ext cx="9239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194572" y="6156895"/>
            <a:ext cx="91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10996" y="540271"/>
            <a:ext cx="97155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091116" y="612279"/>
            <a:ext cx="11430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083004" y="1980431"/>
            <a:ext cx="7810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379148" y="2052439"/>
            <a:ext cx="9144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Image 55" descr="Valent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90716" y="1260351"/>
            <a:ext cx="1152128" cy="1353621"/>
          </a:xfrm>
          <a:prstGeom prst="rect">
            <a:avLst/>
          </a:prstGeom>
        </p:spPr>
      </p:pic>
      <p:pic>
        <p:nvPicPr>
          <p:cNvPr id="57" name="Image 56" descr="Boudefice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98828" y="1476375"/>
            <a:ext cx="1335113" cy="1152128"/>
          </a:xfrm>
          <a:prstGeom prst="rect">
            <a:avLst/>
          </a:prstGeom>
        </p:spPr>
      </p:pic>
      <p:sp>
        <p:nvSpPr>
          <p:cNvPr id="58" name="ZoneTexte 57"/>
          <p:cNvSpPr txBox="1"/>
          <p:nvPr/>
        </p:nvSpPr>
        <p:spPr>
          <a:xfrm>
            <a:off x="5418708" y="2916535"/>
            <a:ext cx="23762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latin typeface="CrayonL" pitchFamily="2" charset="0"/>
              </a:rPr>
              <a:t>Lundi  Mardi Mercredi Jeudi</a:t>
            </a:r>
          </a:p>
          <a:p>
            <a:pPr algn="ctr"/>
            <a:r>
              <a:rPr lang="fr-FR" sz="2000" b="1" dirty="0">
                <a:latin typeface="CrayonL" pitchFamily="2" charset="0"/>
              </a:rPr>
              <a:t>Vendredi  Samedi Dimanche</a:t>
            </a:r>
          </a:p>
        </p:txBody>
      </p:sp>
      <p:pic>
        <p:nvPicPr>
          <p:cNvPr id="5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8708" y="4356695"/>
            <a:ext cx="1032892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Picture 1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498828" y="4428703"/>
            <a:ext cx="10668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Picture 1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418708" y="5436815"/>
            <a:ext cx="1064446" cy="97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42844" y="5508823"/>
            <a:ext cx="10287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10996" y="3348583"/>
            <a:ext cx="9620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Picture 1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307140" y="3348583"/>
            <a:ext cx="10096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Picture 1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083004" y="4644727"/>
            <a:ext cx="115212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15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9379148" y="4428703"/>
            <a:ext cx="9239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Picture 14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155012" y="6012879"/>
            <a:ext cx="9334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Picture 16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451156" y="5940871"/>
            <a:ext cx="91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79394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34132" y="288455"/>
            <a:ext cx="2520280" cy="70925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306140" y="2988544"/>
            <a:ext cx="25202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latin typeface="CrayonL" pitchFamily="2" charset="0"/>
              </a:rPr>
              <a:t>Lundi  Mardi Mercredi Jeudi</a:t>
            </a:r>
          </a:p>
          <a:p>
            <a:pPr algn="ctr"/>
            <a:r>
              <a:rPr lang="fr-FR" sz="2000" b="1" dirty="0">
                <a:latin typeface="CrayonL" pitchFamily="2" charset="0"/>
              </a:rPr>
              <a:t>Vendredi  Samedi Dimanche</a:t>
            </a:r>
          </a:p>
          <a:p>
            <a:pPr algn="ctr"/>
            <a:endParaRPr lang="fr-FR" sz="1600" dirty="0">
              <a:latin typeface="CrayonL" pitchFamily="2" charset="0"/>
            </a:endParaRPr>
          </a:p>
          <a:p>
            <a:pPr algn="ctr"/>
            <a:endParaRPr lang="fr-FR" sz="1600" dirty="0">
              <a:latin typeface="CrayonL" pitchFamily="2" charset="0"/>
            </a:endParaRPr>
          </a:p>
          <a:p>
            <a:endParaRPr lang="fr-FR" sz="2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378148" y="6692881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laCartoonerie" panose="020B0603050302020204" pitchFamily="34" charset="0"/>
              </a:rPr>
              <a:t>Année scolaire 2017/2018</a:t>
            </a:r>
          </a:p>
        </p:txBody>
      </p:sp>
      <p:sp>
        <p:nvSpPr>
          <p:cNvPr id="29" name="Rectangle à coins arrondis 28"/>
          <p:cNvSpPr/>
          <p:nvPr/>
        </p:nvSpPr>
        <p:spPr>
          <a:xfrm>
            <a:off x="2826420" y="324247"/>
            <a:ext cx="2449026" cy="70567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à coins arrondis 29"/>
          <p:cNvSpPr/>
          <p:nvPr/>
        </p:nvSpPr>
        <p:spPr>
          <a:xfrm>
            <a:off x="5347454" y="153011"/>
            <a:ext cx="259304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à coins arrondis 30"/>
          <p:cNvSpPr/>
          <p:nvPr/>
        </p:nvSpPr>
        <p:spPr>
          <a:xfrm>
            <a:off x="7938988" y="180231"/>
            <a:ext cx="2593042" cy="72224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ZoneTexte 34"/>
          <p:cNvSpPr txBox="1"/>
          <p:nvPr/>
        </p:nvSpPr>
        <p:spPr>
          <a:xfrm>
            <a:off x="5347454" y="438010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 err="1">
                <a:latin typeface="Mickey" panose="00000400000000000000" pitchFamily="2" charset="0"/>
              </a:rPr>
              <a:t>Laly</a:t>
            </a:r>
            <a:endParaRPr lang="fr-FR" sz="5400" b="1" dirty="0">
              <a:latin typeface="Mickey" panose="00000400000000000000" pitchFamily="2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5455843" y="6556636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laCartoonerie" panose="020B0603050302020204" pitchFamily="34" charset="0"/>
              </a:rPr>
              <a:t>Année scolaire 2017/2018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18108" y="476791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>
                <a:latin typeface="Mickey" panose="00000400000000000000" pitchFamily="2" charset="0"/>
              </a:rPr>
              <a:t>Victor</a:t>
            </a:r>
          </a:p>
        </p:txBody>
      </p:sp>
      <p:pic>
        <p:nvPicPr>
          <p:cNvPr id="42" name="Image 41" descr="Valent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6140" y="1260351"/>
            <a:ext cx="1152128" cy="1353621"/>
          </a:xfrm>
          <a:prstGeom prst="rect">
            <a:avLst/>
          </a:prstGeom>
        </p:spPr>
      </p:pic>
      <p:pic>
        <p:nvPicPr>
          <p:cNvPr id="44" name="Image 43" descr="Boudefice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14252" y="1332359"/>
            <a:ext cx="1335113" cy="1152128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156" y="4500711"/>
            <a:ext cx="1032892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0436" y="684287"/>
            <a:ext cx="97155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2444" y="3420591"/>
            <a:ext cx="9620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30276" y="5652839"/>
            <a:ext cx="10287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50556" y="612279"/>
            <a:ext cx="11430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194572" y="2052439"/>
            <a:ext cx="9144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70436" y="2052439"/>
            <a:ext cx="7810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970436" y="4716735"/>
            <a:ext cx="115212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530276" y="4428703"/>
            <a:ext cx="10668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8148" y="5652839"/>
            <a:ext cx="1064446" cy="97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194572" y="3420591"/>
            <a:ext cx="10096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042444" y="6300911"/>
            <a:ext cx="9334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266580" y="4716735"/>
            <a:ext cx="9239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194572" y="6156895"/>
            <a:ext cx="91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10996" y="540271"/>
            <a:ext cx="97155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091116" y="612279"/>
            <a:ext cx="11430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083004" y="1980431"/>
            <a:ext cx="7810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379148" y="2052439"/>
            <a:ext cx="9144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Image 55" descr="Valent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90716" y="1260351"/>
            <a:ext cx="1152128" cy="1353621"/>
          </a:xfrm>
          <a:prstGeom prst="rect">
            <a:avLst/>
          </a:prstGeom>
        </p:spPr>
      </p:pic>
      <p:pic>
        <p:nvPicPr>
          <p:cNvPr id="57" name="Image 56" descr="Boudefice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98828" y="1476375"/>
            <a:ext cx="1335113" cy="1152128"/>
          </a:xfrm>
          <a:prstGeom prst="rect">
            <a:avLst/>
          </a:prstGeom>
        </p:spPr>
      </p:pic>
      <p:sp>
        <p:nvSpPr>
          <p:cNvPr id="58" name="ZoneTexte 57"/>
          <p:cNvSpPr txBox="1"/>
          <p:nvPr/>
        </p:nvSpPr>
        <p:spPr>
          <a:xfrm>
            <a:off x="5418708" y="2916535"/>
            <a:ext cx="23762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latin typeface="CrayonL" pitchFamily="2" charset="0"/>
              </a:rPr>
              <a:t>Lundi  Mardi Mercredi Jeudi</a:t>
            </a:r>
          </a:p>
          <a:p>
            <a:pPr algn="ctr"/>
            <a:r>
              <a:rPr lang="fr-FR" sz="2000" b="1" dirty="0">
                <a:latin typeface="CrayonL" pitchFamily="2" charset="0"/>
              </a:rPr>
              <a:t>Vendredi  Samedi Dimanche</a:t>
            </a:r>
          </a:p>
        </p:txBody>
      </p:sp>
      <p:pic>
        <p:nvPicPr>
          <p:cNvPr id="5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8708" y="4356695"/>
            <a:ext cx="1032892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Picture 1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498828" y="4428703"/>
            <a:ext cx="10668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Picture 1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418708" y="5436815"/>
            <a:ext cx="1064446" cy="97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42844" y="5508823"/>
            <a:ext cx="10287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10996" y="3348583"/>
            <a:ext cx="9620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Picture 1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307140" y="3348583"/>
            <a:ext cx="10096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Picture 1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083004" y="4644727"/>
            <a:ext cx="115212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15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9379148" y="4428703"/>
            <a:ext cx="9239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Picture 14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155012" y="6012879"/>
            <a:ext cx="9334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Picture 16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451156" y="5940871"/>
            <a:ext cx="91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7939462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154</Words>
  <Application>Microsoft Office PowerPoint</Application>
  <PresentationFormat>Personnalisé</PresentationFormat>
  <Paragraphs>63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CrayonL</vt:lpstr>
      <vt:lpstr>laCartoonerie</vt:lpstr>
      <vt:lpstr>Mickey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</dc:creator>
  <cp:lastModifiedBy>David</cp:lastModifiedBy>
  <cp:revision>28</cp:revision>
  <dcterms:created xsi:type="dcterms:W3CDTF">2014-08-04T07:39:19Z</dcterms:created>
  <dcterms:modified xsi:type="dcterms:W3CDTF">2017-08-11T08:11:47Z</dcterms:modified>
</cp:coreProperties>
</file>