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8" r:id="rId3"/>
    <p:sldId id="259" r:id="rId4"/>
    <p:sldId id="267" r:id="rId5"/>
    <p:sldId id="268" r:id="rId6"/>
    <p:sldId id="270" r:id="rId7"/>
    <p:sldId id="277" r:id="rId8"/>
    <p:sldId id="271" r:id="rId9"/>
    <p:sldId id="273" r:id="rId10"/>
    <p:sldId id="279" r:id="rId11"/>
    <p:sldId id="280" r:id="rId12"/>
    <p:sldId id="272" r:id="rId13"/>
    <p:sldId id="276" r:id="rId14"/>
    <p:sldId id="275" r:id="rId15"/>
  </p:sldIdLst>
  <p:sldSz cx="7561263" cy="10693400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AF2"/>
    <a:srgbClr val="DAD2E4"/>
    <a:srgbClr val="BDDDE3"/>
    <a:srgbClr val="EBF5F9"/>
    <a:srgbClr val="BDE1E3"/>
    <a:srgbClr val="F3F9FB"/>
    <a:srgbClr val="C6945E"/>
    <a:srgbClr val="F2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43" d="100"/>
          <a:sy n="43" d="100"/>
        </p:scale>
        <p:origin x="2154" y="60"/>
      </p:cViewPr>
      <p:guideLst>
        <p:guide orient="horz" pos="336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234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1935A-E04E-4D91-ACA0-81C547F51680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9115C-832B-47E2-86A1-8C9325B16E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00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9115C-832B-47E2-86A1-8C9325B16E5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4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2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2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81916" y="428233"/>
            <a:ext cx="1701284" cy="912404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78063" y="428233"/>
            <a:ext cx="4977832" cy="912404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67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33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06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6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6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6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47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88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22D72-0D37-4B86-8D35-CF7BD47D9A7C}" type="datetimeFigureOut">
              <a:rPr lang="fr-FR" smtClean="0"/>
              <a:t>05/08/2017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53484-2253-4E25-8B75-4CEA8FF32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9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66750"/>
            <a:ext cx="7540625" cy="935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Forme libre 24"/>
          <p:cNvSpPr/>
          <p:nvPr/>
        </p:nvSpPr>
        <p:spPr>
          <a:xfrm>
            <a:off x="756295" y="2178348"/>
            <a:ext cx="6044555" cy="6048672"/>
          </a:xfrm>
          <a:custGeom>
            <a:avLst/>
            <a:gdLst>
              <a:gd name="connsiteX0" fmla="*/ 552450 w 5876925"/>
              <a:gd name="connsiteY0" fmla="*/ 66675 h 2847975"/>
              <a:gd name="connsiteX1" fmla="*/ 600075 w 5876925"/>
              <a:gd name="connsiteY1" fmla="*/ 85725 h 2847975"/>
              <a:gd name="connsiteX2" fmla="*/ 638175 w 5876925"/>
              <a:gd name="connsiteY2" fmla="*/ 95250 h 2847975"/>
              <a:gd name="connsiteX3" fmla="*/ 666750 w 5876925"/>
              <a:gd name="connsiteY3" fmla="*/ 104775 h 2847975"/>
              <a:gd name="connsiteX4" fmla="*/ 923925 w 5876925"/>
              <a:gd name="connsiteY4" fmla="*/ 95250 h 2847975"/>
              <a:gd name="connsiteX5" fmla="*/ 952500 w 5876925"/>
              <a:gd name="connsiteY5" fmla="*/ 76200 h 2847975"/>
              <a:gd name="connsiteX6" fmla="*/ 990600 w 5876925"/>
              <a:gd name="connsiteY6" fmla="*/ 66675 h 2847975"/>
              <a:gd name="connsiteX7" fmla="*/ 1028700 w 5876925"/>
              <a:gd name="connsiteY7" fmla="*/ 47625 h 2847975"/>
              <a:gd name="connsiteX8" fmla="*/ 1143000 w 5876925"/>
              <a:gd name="connsiteY8" fmla="*/ 28575 h 2847975"/>
              <a:gd name="connsiteX9" fmla="*/ 1295400 w 5876925"/>
              <a:gd name="connsiteY9" fmla="*/ 0 h 2847975"/>
              <a:gd name="connsiteX10" fmla="*/ 1781175 w 5876925"/>
              <a:gd name="connsiteY10" fmla="*/ 9525 h 2847975"/>
              <a:gd name="connsiteX11" fmla="*/ 1800225 w 5876925"/>
              <a:gd name="connsiteY11" fmla="*/ 38100 h 2847975"/>
              <a:gd name="connsiteX12" fmla="*/ 1857375 w 5876925"/>
              <a:gd name="connsiteY12" fmla="*/ 76200 h 2847975"/>
              <a:gd name="connsiteX13" fmla="*/ 1885950 w 5876925"/>
              <a:gd name="connsiteY13" fmla="*/ 95250 h 2847975"/>
              <a:gd name="connsiteX14" fmla="*/ 1914525 w 5876925"/>
              <a:gd name="connsiteY14" fmla="*/ 114300 h 2847975"/>
              <a:gd name="connsiteX15" fmla="*/ 1971675 w 5876925"/>
              <a:gd name="connsiteY15" fmla="*/ 123825 h 2847975"/>
              <a:gd name="connsiteX16" fmla="*/ 2009775 w 5876925"/>
              <a:gd name="connsiteY16" fmla="*/ 133350 h 2847975"/>
              <a:gd name="connsiteX17" fmla="*/ 2095500 w 5876925"/>
              <a:gd name="connsiteY17" fmla="*/ 142875 h 2847975"/>
              <a:gd name="connsiteX18" fmla="*/ 2362200 w 5876925"/>
              <a:gd name="connsiteY18" fmla="*/ 133350 h 2847975"/>
              <a:gd name="connsiteX19" fmla="*/ 2390775 w 5876925"/>
              <a:gd name="connsiteY19" fmla="*/ 123825 h 2847975"/>
              <a:gd name="connsiteX20" fmla="*/ 2600325 w 5876925"/>
              <a:gd name="connsiteY20" fmla="*/ 104775 h 2847975"/>
              <a:gd name="connsiteX21" fmla="*/ 2771775 w 5876925"/>
              <a:gd name="connsiteY21" fmla="*/ 85725 h 2847975"/>
              <a:gd name="connsiteX22" fmla="*/ 2847975 w 5876925"/>
              <a:gd name="connsiteY22" fmla="*/ 66675 h 2847975"/>
              <a:gd name="connsiteX23" fmla="*/ 2914650 w 5876925"/>
              <a:gd name="connsiteY23" fmla="*/ 57150 h 2847975"/>
              <a:gd name="connsiteX24" fmla="*/ 3000375 w 5876925"/>
              <a:gd name="connsiteY24" fmla="*/ 38100 h 2847975"/>
              <a:gd name="connsiteX25" fmla="*/ 3076575 w 5876925"/>
              <a:gd name="connsiteY25" fmla="*/ 28575 h 2847975"/>
              <a:gd name="connsiteX26" fmla="*/ 3124200 w 5876925"/>
              <a:gd name="connsiteY26" fmla="*/ 19050 h 2847975"/>
              <a:gd name="connsiteX27" fmla="*/ 3248025 w 5876925"/>
              <a:gd name="connsiteY27" fmla="*/ 0 h 2847975"/>
              <a:gd name="connsiteX28" fmla="*/ 3324225 w 5876925"/>
              <a:gd name="connsiteY28" fmla="*/ 9525 h 2847975"/>
              <a:gd name="connsiteX29" fmla="*/ 3343275 w 5876925"/>
              <a:gd name="connsiteY29" fmla="*/ 38100 h 2847975"/>
              <a:gd name="connsiteX30" fmla="*/ 3400425 w 5876925"/>
              <a:gd name="connsiteY30" fmla="*/ 76200 h 2847975"/>
              <a:gd name="connsiteX31" fmla="*/ 3419475 w 5876925"/>
              <a:gd name="connsiteY31" fmla="*/ 104775 h 2847975"/>
              <a:gd name="connsiteX32" fmla="*/ 3524250 w 5876925"/>
              <a:gd name="connsiteY32" fmla="*/ 133350 h 2847975"/>
              <a:gd name="connsiteX33" fmla="*/ 4029075 w 5876925"/>
              <a:gd name="connsiteY33" fmla="*/ 123825 h 2847975"/>
              <a:gd name="connsiteX34" fmla="*/ 4229100 w 5876925"/>
              <a:gd name="connsiteY34" fmla="*/ 114300 h 2847975"/>
              <a:gd name="connsiteX35" fmla="*/ 4619625 w 5876925"/>
              <a:gd name="connsiteY35" fmla="*/ 123825 h 2847975"/>
              <a:gd name="connsiteX36" fmla="*/ 4895850 w 5876925"/>
              <a:gd name="connsiteY36" fmla="*/ 142875 h 2847975"/>
              <a:gd name="connsiteX37" fmla="*/ 4933950 w 5876925"/>
              <a:gd name="connsiteY37" fmla="*/ 152400 h 2847975"/>
              <a:gd name="connsiteX38" fmla="*/ 5105400 w 5876925"/>
              <a:gd name="connsiteY38" fmla="*/ 180975 h 2847975"/>
              <a:gd name="connsiteX39" fmla="*/ 5153025 w 5876925"/>
              <a:gd name="connsiteY39" fmla="*/ 238125 h 2847975"/>
              <a:gd name="connsiteX40" fmla="*/ 5181600 w 5876925"/>
              <a:gd name="connsiteY40" fmla="*/ 295275 h 2847975"/>
              <a:gd name="connsiteX41" fmla="*/ 5238750 w 5876925"/>
              <a:gd name="connsiteY41" fmla="*/ 323850 h 2847975"/>
              <a:gd name="connsiteX42" fmla="*/ 5276850 w 5876925"/>
              <a:gd name="connsiteY42" fmla="*/ 333375 h 2847975"/>
              <a:gd name="connsiteX43" fmla="*/ 5324475 w 5876925"/>
              <a:gd name="connsiteY43" fmla="*/ 342900 h 2847975"/>
              <a:gd name="connsiteX44" fmla="*/ 5353050 w 5876925"/>
              <a:gd name="connsiteY44" fmla="*/ 352425 h 2847975"/>
              <a:gd name="connsiteX45" fmla="*/ 5410200 w 5876925"/>
              <a:gd name="connsiteY45" fmla="*/ 361950 h 2847975"/>
              <a:gd name="connsiteX46" fmla="*/ 5543550 w 5876925"/>
              <a:gd name="connsiteY46" fmla="*/ 409575 h 2847975"/>
              <a:gd name="connsiteX47" fmla="*/ 5619750 w 5876925"/>
              <a:gd name="connsiteY47" fmla="*/ 466725 h 2847975"/>
              <a:gd name="connsiteX48" fmla="*/ 5657850 w 5876925"/>
              <a:gd name="connsiteY48" fmla="*/ 495300 h 2847975"/>
              <a:gd name="connsiteX49" fmla="*/ 5686425 w 5876925"/>
              <a:gd name="connsiteY49" fmla="*/ 514350 h 2847975"/>
              <a:gd name="connsiteX50" fmla="*/ 5743575 w 5876925"/>
              <a:gd name="connsiteY50" fmla="*/ 571500 h 2847975"/>
              <a:gd name="connsiteX51" fmla="*/ 5772150 w 5876925"/>
              <a:gd name="connsiteY51" fmla="*/ 609600 h 2847975"/>
              <a:gd name="connsiteX52" fmla="*/ 5810250 w 5876925"/>
              <a:gd name="connsiteY52" fmla="*/ 638175 h 2847975"/>
              <a:gd name="connsiteX53" fmla="*/ 5857875 w 5876925"/>
              <a:gd name="connsiteY53" fmla="*/ 781050 h 2847975"/>
              <a:gd name="connsiteX54" fmla="*/ 5867400 w 5876925"/>
              <a:gd name="connsiteY54" fmla="*/ 809625 h 2847975"/>
              <a:gd name="connsiteX55" fmla="*/ 5876925 w 5876925"/>
              <a:gd name="connsiteY55" fmla="*/ 838200 h 2847975"/>
              <a:gd name="connsiteX56" fmla="*/ 5867400 w 5876925"/>
              <a:gd name="connsiteY56" fmla="*/ 933450 h 2847975"/>
              <a:gd name="connsiteX57" fmla="*/ 5838825 w 5876925"/>
              <a:gd name="connsiteY57" fmla="*/ 952500 h 2847975"/>
              <a:gd name="connsiteX58" fmla="*/ 5800725 w 5876925"/>
              <a:gd name="connsiteY58" fmla="*/ 1000125 h 2847975"/>
              <a:gd name="connsiteX59" fmla="*/ 5762625 w 5876925"/>
              <a:gd name="connsiteY59" fmla="*/ 1057275 h 2847975"/>
              <a:gd name="connsiteX60" fmla="*/ 5743575 w 5876925"/>
              <a:gd name="connsiteY60" fmla="*/ 1114425 h 2847975"/>
              <a:gd name="connsiteX61" fmla="*/ 5724525 w 5876925"/>
              <a:gd name="connsiteY61" fmla="*/ 1219200 h 2847975"/>
              <a:gd name="connsiteX62" fmla="*/ 5715000 w 5876925"/>
              <a:gd name="connsiteY62" fmla="*/ 1285875 h 2847975"/>
              <a:gd name="connsiteX63" fmla="*/ 5705475 w 5876925"/>
              <a:gd name="connsiteY63" fmla="*/ 1314450 h 2847975"/>
              <a:gd name="connsiteX64" fmla="*/ 5695950 w 5876925"/>
              <a:gd name="connsiteY64" fmla="*/ 1352550 h 2847975"/>
              <a:gd name="connsiteX65" fmla="*/ 5686425 w 5876925"/>
              <a:gd name="connsiteY65" fmla="*/ 1409700 h 2847975"/>
              <a:gd name="connsiteX66" fmla="*/ 5676900 w 5876925"/>
              <a:gd name="connsiteY66" fmla="*/ 1457325 h 2847975"/>
              <a:gd name="connsiteX67" fmla="*/ 5676900 w 5876925"/>
              <a:gd name="connsiteY67" fmla="*/ 1933575 h 2847975"/>
              <a:gd name="connsiteX68" fmla="*/ 5667375 w 5876925"/>
              <a:gd name="connsiteY68" fmla="*/ 2076450 h 2847975"/>
              <a:gd name="connsiteX69" fmla="*/ 5581650 w 5876925"/>
              <a:gd name="connsiteY69" fmla="*/ 2152650 h 2847975"/>
              <a:gd name="connsiteX70" fmla="*/ 5486400 w 5876925"/>
              <a:gd name="connsiteY70" fmla="*/ 2209800 h 2847975"/>
              <a:gd name="connsiteX71" fmla="*/ 5438775 w 5876925"/>
              <a:gd name="connsiteY71" fmla="*/ 2247900 h 2847975"/>
              <a:gd name="connsiteX72" fmla="*/ 5410200 w 5876925"/>
              <a:gd name="connsiteY72" fmla="*/ 2257425 h 2847975"/>
              <a:gd name="connsiteX73" fmla="*/ 5343525 w 5876925"/>
              <a:gd name="connsiteY73" fmla="*/ 2286000 h 2847975"/>
              <a:gd name="connsiteX74" fmla="*/ 5334000 w 5876925"/>
              <a:gd name="connsiteY74" fmla="*/ 2314575 h 2847975"/>
              <a:gd name="connsiteX75" fmla="*/ 5314950 w 5876925"/>
              <a:gd name="connsiteY75" fmla="*/ 2343150 h 2847975"/>
              <a:gd name="connsiteX76" fmla="*/ 5305425 w 5876925"/>
              <a:gd name="connsiteY76" fmla="*/ 2381250 h 2847975"/>
              <a:gd name="connsiteX77" fmla="*/ 5286375 w 5876925"/>
              <a:gd name="connsiteY77" fmla="*/ 2486025 h 2847975"/>
              <a:gd name="connsiteX78" fmla="*/ 5248275 w 5876925"/>
              <a:gd name="connsiteY78" fmla="*/ 2543175 h 2847975"/>
              <a:gd name="connsiteX79" fmla="*/ 5210175 w 5876925"/>
              <a:gd name="connsiteY79" fmla="*/ 2562225 h 2847975"/>
              <a:gd name="connsiteX80" fmla="*/ 5181600 w 5876925"/>
              <a:gd name="connsiteY80" fmla="*/ 2581275 h 2847975"/>
              <a:gd name="connsiteX81" fmla="*/ 5124450 w 5876925"/>
              <a:gd name="connsiteY81" fmla="*/ 2600325 h 2847975"/>
              <a:gd name="connsiteX82" fmla="*/ 4600575 w 5876925"/>
              <a:gd name="connsiteY82" fmla="*/ 2600325 h 2847975"/>
              <a:gd name="connsiteX83" fmla="*/ 4533900 w 5876925"/>
              <a:gd name="connsiteY83" fmla="*/ 2619375 h 2847975"/>
              <a:gd name="connsiteX84" fmla="*/ 4448175 w 5876925"/>
              <a:gd name="connsiteY84" fmla="*/ 2657475 h 2847975"/>
              <a:gd name="connsiteX85" fmla="*/ 4362450 w 5876925"/>
              <a:gd name="connsiteY85" fmla="*/ 2724150 h 2847975"/>
              <a:gd name="connsiteX86" fmla="*/ 4362450 w 5876925"/>
              <a:gd name="connsiteY86" fmla="*/ 2724150 h 2847975"/>
              <a:gd name="connsiteX87" fmla="*/ 4324350 w 5876925"/>
              <a:gd name="connsiteY87" fmla="*/ 2752725 h 2847975"/>
              <a:gd name="connsiteX88" fmla="*/ 4286250 w 5876925"/>
              <a:gd name="connsiteY88" fmla="*/ 2762250 h 2847975"/>
              <a:gd name="connsiteX89" fmla="*/ 4191000 w 5876925"/>
              <a:gd name="connsiteY89" fmla="*/ 2781300 h 2847975"/>
              <a:gd name="connsiteX90" fmla="*/ 4076700 w 5876925"/>
              <a:gd name="connsiteY90" fmla="*/ 2771775 h 2847975"/>
              <a:gd name="connsiteX91" fmla="*/ 4048125 w 5876925"/>
              <a:gd name="connsiteY91" fmla="*/ 2752725 h 2847975"/>
              <a:gd name="connsiteX92" fmla="*/ 4010025 w 5876925"/>
              <a:gd name="connsiteY92" fmla="*/ 2724150 h 2847975"/>
              <a:gd name="connsiteX93" fmla="*/ 3905250 w 5876925"/>
              <a:gd name="connsiteY93" fmla="*/ 2676525 h 2847975"/>
              <a:gd name="connsiteX94" fmla="*/ 3848100 w 5876925"/>
              <a:gd name="connsiteY94" fmla="*/ 2667000 h 2847975"/>
              <a:gd name="connsiteX95" fmla="*/ 3686175 w 5876925"/>
              <a:gd name="connsiteY95" fmla="*/ 2676525 h 2847975"/>
              <a:gd name="connsiteX96" fmla="*/ 3638550 w 5876925"/>
              <a:gd name="connsiteY96" fmla="*/ 2686050 h 2847975"/>
              <a:gd name="connsiteX97" fmla="*/ 3552825 w 5876925"/>
              <a:gd name="connsiteY97" fmla="*/ 2705100 h 2847975"/>
              <a:gd name="connsiteX98" fmla="*/ 3438525 w 5876925"/>
              <a:gd name="connsiteY98" fmla="*/ 2714625 h 2847975"/>
              <a:gd name="connsiteX99" fmla="*/ 3390900 w 5876925"/>
              <a:gd name="connsiteY99" fmla="*/ 2724150 h 2847975"/>
              <a:gd name="connsiteX100" fmla="*/ 3352800 w 5876925"/>
              <a:gd name="connsiteY100" fmla="*/ 2733675 h 2847975"/>
              <a:gd name="connsiteX101" fmla="*/ 3267075 w 5876925"/>
              <a:gd name="connsiteY101" fmla="*/ 2743200 h 2847975"/>
              <a:gd name="connsiteX102" fmla="*/ 3209925 w 5876925"/>
              <a:gd name="connsiteY102" fmla="*/ 2762250 h 2847975"/>
              <a:gd name="connsiteX103" fmla="*/ 3095625 w 5876925"/>
              <a:gd name="connsiteY103" fmla="*/ 2781300 h 2847975"/>
              <a:gd name="connsiteX104" fmla="*/ 3009900 w 5876925"/>
              <a:gd name="connsiteY104" fmla="*/ 2809875 h 2847975"/>
              <a:gd name="connsiteX105" fmla="*/ 2971800 w 5876925"/>
              <a:gd name="connsiteY105" fmla="*/ 2819400 h 2847975"/>
              <a:gd name="connsiteX106" fmla="*/ 2895600 w 5876925"/>
              <a:gd name="connsiteY106" fmla="*/ 2838450 h 2847975"/>
              <a:gd name="connsiteX107" fmla="*/ 2790825 w 5876925"/>
              <a:gd name="connsiteY107" fmla="*/ 2847975 h 2847975"/>
              <a:gd name="connsiteX108" fmla="*/ 2686050 w 5876925"/>
              <a:gd name="connsiteY108" fmla="*/ 2838450 h 2847975"/>
              <a:gd name="connsiteX109" fmla="*/ 2676525 w 5876925"/>
              <a:gd name="connsiteY109" fmla="*/ 2809875 h 2847975"/>
              <a:gd name="connsiteX110" fmla="*/ 2619375 w 5876925"/>
              <a:gd name="connsiteY110" fmla="*/ 2752725 h 2847975"/>
              <a:gd name="connsiteX111" fmla="*/ 2571750 w 5876925"/>
              <a:gd name="connsiteY111" fmla="*/ 2733675 h 2847975"/>
              <a:gd name="connsiteX112" fmla="*/ 2343150 w 5876925"/>
              <a:gd name="connsiteY112" fmla="*/ 2705100 h 2847975"/>
              <a:gd name="connsiteX113" fmla="*/ 2305050 w 5876925"/>
              <a:gd name="connsiteY113" fmla="*/ 2695575 h 2847975"/>
              <a:gd name="connsiteX114" fmla="*/ 2028825 w 5876925"/>
              <a:gd name="connsiteY114" fmla="*/ 2714625 h 2847975"/>
              <a:gd name="connsiteX115" fmla="*/ 1685925 w 5876925"/>
              <a:gd name="connsiteY115" fmla="*/ 2705100 h 2847975"/>
              <a:gd name="connsiteX116" fmla="*/ 1657350 w 5876925"/>
              <a:gd name="connsiteY116" fmla="*/ 2695575 h 2847975"/>
              <a:gd name="connsiteX117" fmla="*/ 1590675 w 5876925"/>
              <a:gd name="connsiteY117" fmla="*/ 2686050 h 2847975"/>
              <a:gd name="connsiteX118" fmla="*/ 1562100 w 5876925"/>
              <a:gd name="connsiteY118" fmla="*/ 2667000 h 2847975"/>
              <a:gd name="connsiteX119" fmla="*/ 1552575 w 5876925"/>
              <a:gd name="connsiteY119" fmla="*/ 2638425 h 2847975"/>
              <a:gd name="connsiteX120" fmla="*/ 1533525 w 5876925"/>
              <a:gd name="connsiteY120" fmla="*/ 2600325 h 2847975"/>
              <a:gd name="connsiteX121" fmla="*/ 1495425 w 5876925"/>
              <a:gd name="connsiteY121" fmla="*/ 2552700 h 2847975"/>
              <a:gd name="connsiteX122" fmla="*/ 1447800 w 5876925"/>
              <a:gd name="connsiteY122" fmla="*/ 2486025 h 2847975"/>
              <a:gd name="connsiteX123" fmla="*/ 1419225 w 5876925"/>
              <a:gd name="connsiteY123" fmla="*/ 2466975 h 2847975"/>
              <a:gd name="connsiteX124" fmla="*/ 1295400 w 5876925"/>
              <a:gd name="connsiteY124" fmla="*/ 2476500 h 2847975"/>
              <a:gd name="connsiteX125" fmla="*/ 1209675 w 5876925"/>
              <a:gd name="connsiteY125" fmla="*/ 2495550 h 2847975"/>
              <a:gd name="connsiteX126" fmla="*/ 971550 w 5876925"/>
              <a:gd name="connsiteY126" fmla="*/ 2476500 h 2847975"/>
              <a:gd name="connsiteX127" fmla="*/ 904875 w 5876925"/>
              <a:gd name="connsiteY127" fmla="*/ 2447925 h 2847975"/>
              <a:gd name="connsiteX128" fmla="*/ 847725 w 5876925"/>
              <a:gd name="connsiteY128" fmla="*/ 2428875 h 2847975"/>
              <a:gd name="connsiteX129" fmla="*/ 819150 w 5876925"/>
              <a:gd name="connsiteY129" fmla="*/ 2419350 h 2847975"/>
              <a:gd name="connsiteX130" fmla="*/ 790575 w 5876925"/>
              <a:gd name="connsiteY130" fmla="*/ 2400300 h 2847975"/>
              <a:gd name="connsiteX131" fmla="*/ 733425 w 5876925"/>
              <a:gd name="connsiteY131" fmla="*/ 2343150 h 2847975"/>
              <a:gd name="connsiteX132" fmla="*/ 581025 w 5876925"/>
              <a:gd name="connsiteY132" fmla="*/ 2190750 h 2847975"/>
              <a:gd name="connsiteX133" fmla="*/ 476250 w 5876925"/>
              <a:gd name="connsiteY133" fmla="*/ 2085975 h 2847975"/>
              <a:gd name="connsiteX134" fmla="*/ 419100 w 5876925"/>
              <a:gd name="connsiteY134" fmla="*/ 2019300 h 2847975"/>
              <a:gd name="connsiteX135" fmla="*/ 381000 w 5876925"/>
              <a:gd name="connsiteY135" fmla="*/ 1990725 h 2847975"/>
              <a:gd name="connsiteX136" fmla="*/ 352425 w 5876925"/>
              <a:gd name="connsiteY136" fmla="*/ 1943100 h 2847975"/>
              <a:gd name="connsiteX137" fmla="*/ 333375 w 5876925"/>
              <a:gd name="connsiteY137" fmla="*/ 1905000 h 2847975"/>
              <a:gd name="connsiteX138" fmla="*/ 276225 w 5876925"/>
              <a:gd name="connsiteY138" fmla="*/ 1809750 h 2847975"/>
              <a:gd name="connsiteX139" fmla="*/ 247650 w 5876925"/>
              <a:gd name="connsiteY139" fmla="*/ 1695450 h 2847975"/>
              <a:gd name="connsiteX140" fmla="*/ 314325 w 5876925"/>
              <a:gd name="connsiteY140" fmla="*/ 1600200 h 2847975"/>
              <a:gd name="connsiteX141" fmla="*/ 342900 w 5876925"/>
              <a:gd name="connsiteY141" fmla="*/ 1524000 h 2847975"/>
              <a:gd name="connsiteX142" fmla="*/ 361950 w 5876925"/>
              <a:gd name="connsiteY142" fmla="*/ 1438275 h 2847975"/>
              <a:gd name="connsiteX143" fmla="*/ 342900 w 5876925"/>
              <a:gd name="connsiteY143" fmla="*/ 1371600 h 2847975"/>
              <a:gd name="connsiteX144" fmla="*/ 304800 w 5876925"/>
              <a:gd name="connsiteY144" fmla="*/ 1314450 h 2847975"/>
              <a:gd name="connsiteX145" fmla="*/ 285750 w 5876925"/>
              <a:gd name="connsiteY145" fmla="*/ 1285875 h 2847975"/>
              <a:gd name="connsiteX146" fmla="*/ 257175 w 5876925"/>
              <a:gd name="connsiteY146" fmla="*/ 1266825 h 2847975"/>
              <a:gd name="connsiteX147" fmla="*/ 219075 w 5876925"/>
              <a:gd name="connsiteY147" fmla="*/ 1219200 h 2847975"/>
              <a:gd name="connsiteX148" fmla="*/ 180975 w 5876925"/>
              <a:gd name="connsiteY148" fmla="*/ 1181100 h 2847975"/>
              <a:gd name="connsiteX149" fmla="*/ 142875 w 5876925"/>
              <a:gd name="connsiteY149" fmla="*/ 1123950 h 2847975"/>
              <a:gd name="connsiteX150" fmla="*/ 95250 w 5876925"/>
              <a:gd name="connsiteY150" fmla="*/ 1057275 h 2847975"/>
              <a:gd name="connsiteX151" fmla="*/ 57150 w 5876925"/>
              <a:gd name="connsiteY151" fmla="*/ 971550 h 2847975"/>
              <a:gd name="connsiteX152" fmla="*/ 28575 w 5876925"/>
              <a:gd name="connsiteY152" fmla="*/ 904875 h 2847975"/>
              <a:gd name="connsiteX153" fmla="*/ 0 w 5876925"/>
              <a:gd name="connsiteY153" fmla="*/ 847725 h 2847975"/>
              <a:gd name="connsiteX154" fmla="*/ 9525 w 5876925"/>
              <a:gd name="connsiteY154" fmla="*/ 638175 h 2847975"/>
              <a:gd name="connsiteX155" fmla="*/ 19050 w 5876925"/>
              <a:gd name="connsiteY155" fmla="*/ 609600 h 2847975"/>
              <a:gd name="connsiteX156" fmla="*/ 76200 w 5876925"/>
              <a:gd name="connsiteY156" fmla="*/ 571500 h 2847975"/>
              <a:gd name="connsiteX157" fmla="*/ 104775 w 5876925"/>
              <a:gd name="connsiteY157" fmla="*/ 552450 h 2847975"/>
              <a:gd name="connsiteX158" fmla="*/ 200025 w 5876925"/>
              <a:gd name="connsiteY158" fmla="*/ 495300 h 2847975"/>
              <a:gd name="connsiteX159" fmla="*/ 228600 w 5876925"/>
              <a:gd name="connsiteY159" fmla="*/ 466725 h 2847975"/>
              <a:gd name="connsiteX160" fmla="*/ 247650 w 5876925"/>
              <a:gd name="connsiteY160" fmla="*/ 428625 h 2847975"/>
              <a:gd name="connsiteX161" fmla="*/ 266700 w 5876925"/>
              <a:gd name="connsiteY161" fmla="*/ 400050 h 2847975"/>
              <a:gd name="connsiteX162" fmla="*/ 285750 w 5876925"/>
              <a:gd name="connsiteY162" fmla="*/ 257175 h 2847975"/>
              <a:gd name="connsiteX163" fmla="*/ 304800 w 5876925"/>
              <a:gd name="connsiteY163" fmla="*/ 228600 h 2847975"/>
              <a:gd name="connsiteX164" fmla="*/ 390525 w 5876925"/>
              <a:gd name="connsiteY164" fmla="*/ 152400 h 2847975"/>
              <a:gd name="connsiteX165" fmla="*/ 447675 w 5876925"/>
              <a:gd name="connsiteY165" fmla="*/ 114300 h 2847975"/>
              <a:gd name="connsiteX166" fmla="*/ 466725 w 5876925"/>
              <a:gd name="connsiteY166" fmla="*/ 85725 h 2847975"/>
              <a:gd name="connsiteX167" fmla="*/ 552450 w 5876925"/>
              <a:gd name="connsiteY167" fmla="*/ 66675 h 284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876925" h="2847975">
                <a:moveTo>
                  <a:pt x="552450" y="66675"/>
                </a:moveTo>
                <a:cubicBezTo>
                  <a:pt x="574675" y="66675"/>
                  <a:pt x="583855" y="80318"/>
                  <a:pt x="600075" y="85725"/>
                </a:cubicBezTo>
                <a:cubicBezTo>
                  <a:pt x="612494" y="89865"/>
                  <a:pt x="625588" y="91654"/>
                  <a:pt x="638175" y="95250"/>
                </a:cubicBezTo>
                <a:cubicBezTo>
                  <a:pt x="647829" y="98008"/>
                  <a:pt x="657225" y="101600"/>
                  <a:pt x="666750" y="104775"/>
                </a:cubicBezTo>
                <a:cubicBezTo>
                  <a:pt x="752475" y="101600"/>
                  <a:pt x="838567" y="103786"/>
                  <a:pt x="923925" y="95250"/>
                </a:cubicBezTo>
                <a:cubicBezTo>
                  <a:pt x="935316" y="94111"/>
                  <a:pt x="941978" y="80709"/>
                  <a:pt x="952500" y="76200"/>
                </a:cubicBezTo>
                <a:cubicBezTo>
                  <a:pt x="964532" y="71043"/>
                  <a:pt x="978343" y="71272"/>
                  <a:pt x="990600" y="66675"/>
                </a:cubicBezTo>
                <a:cubicBezTo>
                  <a:pt x="1003895" y="61689"/>
                  <a:pt x="1015230" y="52115"/>
                  <a:pt x="1028700" y="47625"/>
                </a:cubicBezTo>
                <a:cubicBezTo>
                  <a:pt x="1054259" y="39105"/>
                  <a:pt x="1121428" y="32889"/>
                  <a:pt x="1143000" y="28575"/>
                </a:cubicBezTo>
                <a:cubicBezTo>
                  <a:pt x="1311389" y="-5103"/>
                  <a:pt x="1127367" y="21004"/>
                  <a:pt x="1295400" y="0"/>
                </a:cubicBezTo>
                <a:cubicBezTo>
                  <a:pt x="1457325" y="3175"/>
                  <a:pt x="1619678" y="-2663"/>
                  <a:pt x="1781175" y="9525"/>
                </a:cubicBezTo>
                <a:cubicBezTo>
                  <a:pt x="1792590" y="10387"/>
                  <a:pt x="1791610" y="30562"/>
                  <a:pt x="1800225" y="38100"/>
                </a:cubicBezTo>
                <a:cubicBezTo>
                  <a:pt x="1817455" y="53177"/>
                  <a:pt x="1838325" y="63500"/>
                  <a:pt x="1857375" y="76200"/>
                </a:cubicBezTo>
                <a:lnTo>
                  <a:pt x="1885950" y="95250"/>
                </a:lnTo>
                <a:cubicBezTo>
                  <a:pt x="1895475" y="101600"/>
                  <a:pt x="1903233" y="112418"/>
                  <a:pt x="1914525" y="114300"/>
                </a:cubicBezTo>
                <a:cubicBezTo>
                  <a:pt x="1933575" y="117475"/>
                  <a:pt x="1952737" y="120037"/>
                  <a:pt x="1971675" y="123825"/>
                </a:cubicBezTo>
                <a:cubicBezTo>
                  <a:pt x="1984512" y="126392"/>
                  <a:pt x="1996836" y="131359"/>
                  <a:pt x="2009775" y="133350"/>
                </a:cubicBezTo>
                <a:cubicBezTo>
                  <a:pt x="2038192" y="137722"/>
                  <a:pt x="2066925" y="139700"/>
                  <a:pt x="2095500" y="142875"/>
                </a:cubicBezTo>
                <a:cubicBezTo>
                  <a:pt x="2184400" y="139700"/>
                  <a:pt x="2273428" y="139077"/>
                  <a:pt x="2362200" y="133350"/>
                </a:cubicBezTo>
                <a:cubicBezTo>
                  <a:pt x="2372219" y="132704"/>
                  <a:pt x="2380897" y="125621"/>
                  <a:pt x="2390775" y="123825"/>
                </a:cubicBezTo>
                <a:cubicBezTo>
                  <a:pt x="2449214" y="113200"/>
                  <a:pt x="2549345" y="108416"/>
                  <a:pt x="2600325" y="104775"/>
                </a:cubicBezTo>
                <a:cubicBezTo>
                  <a:pt x="2709596" y="82921"/>
                  <a:pt x="2577975" y="107258"/>
                  <a:pt x="2771775" y="85725"/>
                </a:cubicBezTo>
                <a:cubicBezTo>
                  <a:pt x="2878036" y="73918"/>
                  <a:pt x="2773783" y="81513"/>
                  <a:pt x="2847975" y="66675"/>
                </a:cubicBezTo>
                <a:cubicBezTo>
                  <a:pt x="2869990" y="62272"/>
                  <a:pt x="2892561" y="61166"/>
                  <a:pt x="2914650" y="57150"/>
                </a:cubicBezTo>
                <a:cubicBezTo>
                  <a:pt x="3018940" y="38188"/>
                  <a:pt x="2877480" y="57007"/>
                  <a:pt x="3000375" y="38100"/>
                </a:cubicBezTo>
                <a:cubicBezTo>
                  <a:pt x="3025675" y="34208"/>
                  <a:pt x="3051275" y="32467"/>
                  <a:pt x="3076575" y="28575"/>
                </a:cubicBezTo>
                <a:cubicBezTo>
                  <a:pt x="3092576" y="26113"/>
                  <a:pt x="3108199" y="21512"/>
                  <a:pt x="3124200" y="19050"/>
                </a:cubicBezTo>
                <a:cubicBezTo>
                  <a:pt x="3274130" y="-4016"/>
                  <a:pt x="3138829" y="21839"/>
                  <a:pt x="3248025" y="0"/>
                </a:cubicBezTo>
                <a:cubicBezTo>
                  <a:pt x="3273425" y="3175"/>
                  <a:pt x="3300458" y="18"/>
                  <a:pt x="3324225" y="9525"/>
                </a:cubicBezTo>
                <a:cubicBezTo>
                  <a:pt x="3334854" y="13777"/>
                  <a:pt x="3335946" y="29306"/>
                  <a:pt x="3343275" y="38100"/>
                </a:cubicBezTo>
                <a:cubicBezTo>
                  <a:pt x="3370717" y="71030"/>
                  <a:pt x="3365207" y="64461"/>
                  <a:pt x="3400425" y="76200"/>
                </a:cubicBezTo>
                <a:cubicBezTo>
                  <a:pt x="3406775" y="85725"/>
                  <a:pt x="3409767" y="98708"/>
                  <a:pt x="3419475" y="104775"/>
                </a:cubicBezTo>
                <a:cubicBezTo>
                  <a:pt x="3442223" y="118992"/>
                  <a:pt x="3497053" y="127911"/>
                  <a:pt x="3524250" y="133350"/>
                </a:cubicBezTo>
                <a:lnTo>
                  <a:pt x="4029075" y="123825"/>
                </a:lnTo>
                <a:cubicBezTo>
                  <a:pt x="4095801" y="122022"/>
                  <a:pt x="4162349" y="114300"/>
                  <a:pt x="4229100" y="114300"/>
                </a:cubicBezTo>
                <a:cubicBezTo>
                  <a:pt x="4359314" y="114300"/>
                  <a:pt x="4489450" y="120650"/>
                  <a:pt x="4619625" y="123825"/>
                </a:cubicBezTo>
                <a:cubicBezTo>
                  <a:pt x="4711700" y="130175"/>
                  <a:pt x="4806312" y="120490"/>
                  <a:pt x="4895850" y="142875"/>
                </a:cubicBezTo>
                <a:cubicBezTo>
                  <a:pt x="4908550" y="146050"/>
                  <a:pt x="4921037" y="150248"/>
                  <a:pt x="4933950" y="152400"/>
                </a:cubicBezTo>
                <a:cubicBezTo>
                  <a:pt x="5122062" y="183752"/>
                  <a:pt x="5011552" y="157513"/>
                  <a:pt x="5105400" y="180975"/>
                </a:cubicBezTo>
                <a:cubicBezTo>
                  <a:pt x="5126466" y="202041"/>
                  <a:pt x="5139764" y="211603"/>
                  <a:pt x="5153025" y="238125"/>
                </a:cubicBezTo>
                <a:cubicBezTo>
                  <a:pt x="5168519" y="269113"/>
                  <a:pt x="5154303" y="267978"/>
                  <a:pt x="5181600" y="295275"/>
                </a:cubicBezTo>
                <a:cubicBezTo>
                  <a:pt x="5198298" y="311973"/>
                  <a:pt x="5217059" y="317652"/>
                  <a:pt x="5238750" y="323850"/>
                </a:cubicBezTo>
                <a:cubicBezTo>
                  <a:pt x="5251337" y="327446"/>
                  <a:pt x="5264071" y="330535"/>
                  <a:pt x="5276850" y="333375"/>
                </a:cubicBezTo>
                <a:cubicBezTo>
                  <a:pt x="5292654" y="336887"/>
                  <a:pt x="5308769" y="338973"/>
                  <a:pt x="5324475" y="342900"/>
                </a:cubicBezTo>
                <a:cubicBezTo>
                  <a:pt x="5334215" y="345335"/>
                  <a:pt x="5343249" y="350247"/>
                  <a:pt x="5353050" y="352425"/>
                </a:cubicBezTo>
                <a:cubicBezTo>
                  <a:pt x="5371903" y="356615"/>
                  <a:pt x="5391150" y="358775"/>
                  <a:pt x="5410200" y="361950"/>
                </a:cubicBezTo>
                <a:cubicBezTo>
                  <a:pt x="5517605" y="404912"/>
                  <a:pt x="5472275" y="391756"/>
                  <a:pt x="5543550" y="409575"/>
                </a:cubicBezTo>
                <a:lnTo>
                  <a:pt x="5619750" y="466725"/>
                </a:lnTo>
                <a:cubicBezTo>
                  <a:pt x="5632450" y="476250"/>
                  <a:pt x="5644641" y="486494"/>
                  <a:pt x="5657850" y="495300"/>
                </a:cubicBezTo>
                <a:cubicBezTo>
                  <a:pt x="5667375" y="501650"/>
                  <a:pt x="5677869" y="506745"/>
                  <a:pt x="5686425" y="514350"/>
                </a:cubicBezTo>
                <a:cubicBezTo>
                  <a:pt x="5706561" y="532248"/>
                  <a:pt x="5727411" y="549947"/>
                  <a:pt x="5743575" y="571500"/>
                </a:cubicBezTo>
                <a:cubicBezTo>
                  <a:pt x="5753100" y="584200"/>
                  <a:pt x="5760925" y="598375"/>
                  <a:pt x="5772150" y="609600"/>
                </a:cubicBezTo>
                <a:cubicBezTo>
                  <a:pt x="5783375" y="620825"/>
                  <a:pt x="5797550" y="628650"/>
                  <a:pt x="5810250" y="638175"/>
                </a:cubicBezTo>
                <a:lnTo>
                  <a:pt x="5857875" y="781050"/>
                </a:lnTo>
                <a:lnTo>
                  <a:pt x="5867400" y="809625"/>
                </a:lnTo>
                <a:lnTo>
                  <a:pt x="5876925" y="838200"/>
                </a:lnTo>
                <a:cubicBezTo>
                  <a:pt x="5873750" y="869950"/>
                  <a:pt x="5877490" y="903179"/>
                  <a:pt x="5867400" y="933450"/>
                </a:cubicBezTo>
                <a:cubicBezTo>
                  <a:pt x="5863780" y="944310"/>
                  <a:pt x="5845976" y="943561"/>
                  <a:pt x="5838825" y="952500"/>
                </a:cubicBezTo>
                <a:cubicBezTo>
                  <a:pt x="5786245" y="1018225"/>
                  <a:pt x="5882617" y="945530"/>
                  <a:pt x="5800725" y="1000125"/>
                </a:cubicBezTo>
                <a:cubicBezTo>
                  <a:pt x="5788025" y="1019175"/>
                  <a:pt x="5769865" y="1035555"/>
                  <a:pt x="5762625" y="1057275"/>
                </a:cubicBezTo>
                <a:cubicBezTo>
                  <a:pt x="5756275" y="1076325"/>
                  <a:pt x="5747513" y="1094734"/>
                  <a:pt x="5743575" y="1114425"/>
                </a:cubicBezTo>
                <a:cubicBezTo>
                  <a:pt x="5733668" y="1163962"/>
                  <a:pt x="5732649" y="1166392"/>
                  <a:pt x="5724525" y="1219200"/>
                </a:cubicBezTo>
                <a:cubicBezTo>
                  <a:pt x="5721111" y="1241390"/>
                  <a:pt x="5719403" y="1263860"/>
                  <a:pt x="5715000" y="1285875"/>
                </a:cubicBezTo>
                <a:cubicBezTo>
                  <a:pt x="5713031" y="1295720"/>
                  <a:pt x="5708233" y="1304796"/>
                  <a:pt x="5705475" y="1314450"/>
                </a:cubicBezTo>
                <a:cubicBezTo>
                  <a:pt x="5701879" y="1327037"/>
                  <a:pt x="5698517" y="1339713"/>
                  <a:pt x="5695950" y="1352550"/>
                </a:cubicBezTo>
                <a:cubicBezTo>
                  <a:pt x="5692162" y="1371488"/>
                  <a:pt x="5689880" y="1390699"/>
                  <a:pt x="5686425" y="1409700"/>
                </a:cubicBezTo>
                <a:cubicBezTo>
                  <a:pt x="5683529" y="1425628"/>
                  <a:pt x="5680075" y="1441450"/>
                  <a:pt x="5676900" y="1457325"/>
                </a:cubicBezTo>
                <a:cubicBezTo>
                  <a:pt x="5689228" y="1925793"/>
                  <a:pt x="5695879" y="1677365"/>
                  <a:pt x="5676900" y="1933575"/>
                </a:cubicBezTo>
                <a:cubicBezTo>
                  <a:pt x="5673374" y="1981175"/>
                  <a:pt x="5677208" y="2029743"/>
                  <a:pt x="5667375" y="2076450"/>
                </a:cubicBezTo>
                <a:cubicBezTo>
                  <a:pt x="5660992" y="2106771"/>
                  <a:pt x="5600192" y="2143379"/>
                  <a:pt x="5581650" y="2152650"/>
                </a:cubicBezTo>
                <a:cubicBezTo>
                  <a:pt x="5542081" y="2172435"/>
                  <a:pt x="5524714" y="2179149"/>
                  <a:pt x="5486400" y="2209800"/>
                </a:cubicBezTo>
                <a:cubicBezTo>
                  <a:pt x="5470525" y="2222500"/>
                  <a:pt x="5456015" y="2237125"/>
                  <a:pt x="5438775" y="2247900"/>
                </a:cubicBezTo>
                <a:cubicBezTo>
                  <a:pt x="5430261" y="2253221"/>
                  <a:pt x="5419180" y="2252935"/>
                  <a:pt x="5410200" y="2257425"/>
                </a:cubicBezTo>
                <a:cubicBezTo>
                  <a:pt x="5344421" y="2290314"/>
                  <a:pt x="5422819" y="2266176"/>
                  <a:pt x="5343525" y="2286000"/>
                </a:cubicBezTo>
                <a:cubicBezTo>
                  <a:pt x="5340350" y="2295525"/>
                  <a:pt x="5338490" y="2305595"/>
                  <a:pt x="5334000" y="2314575"/>
                </a:cubicBezTo>
                <a:cubicBezTo>
                  <a:pt x="5328880" y="2324814"/>
                  <a:pt x="5319459" y="2332628"/>
                  <a:pt x="5314950" y="2343150"/>
                </a:cubicBezTo>
                <a:cubicBezTo>
                  <a:pt x="5309793" y="2355182"/>
                  <a:pt x="5307767" y="2368370"/>
                  <a:pt x="5305425" y="2381250"/>
                </a:cubicBezTo>
                <a:cubicBezTo>
                  <a:pt x="5303844" y="2389947"/>
                  <a:pt x="5295634" y="2467508"/>
                  <a:pt x="5286375" y="2486025"/>
                </a:cubicBezTo>
                <a:cubicBezTo>
                  <a:pt x="5276136" y="2506503"/>
                  <a:pt x="5268753" y="2532936"/>
                  <a:pt x="5248275" y="2543175"/>
                </a:cubicBezTo>
                <a:cubicBezTo>
                  <a:pt x="5235575" y="2549525"/>
                  <a:pt x="5222503" y="2555180"/>
                  <a:pt x="5210175" y="2562225"/>
                </a:cubicBezTo>
                <a:cubicBezTo>
                  <a:pt x="5200236" y="2567905"/>
                  <a:pt x="5192061" y="2576626"/>
                  <a:pt x="5181600" y="2581275"/>
                </a:cubicBezTo>
                <a:cubicBezTo>
                  <a:pt x="5163250" y="2589430"/>
                  <a:pt x="5124450" y="2600325"/>
                  <a:pt x="5124450" y="2600325"/>
                </a:cubicBezTo>
                <a:cubicBezTo>
                  <a:pt x="4902379" y="2588637"/>
                  <a:pt x="4865511" y="2581841"/>
                  <a:pt x="4600575" y="2600325"/>
                </a:cubicBezTo>
                <a:cubicBezTo>
                  <a:pt x="4577517" y="2601934"/>
                  <a:pt x="4555992" y="2612577"/>
                  <a:pt x="4533900" y="2619375"/>
                </a:cubicBezTo>
                <a:cubicBezTo>
                  <a:pt x="4494393" y="2631531"/>
                  <a:pt x="4477209" y="2633280"/>
                  <a:pt x="4448175" y="2657475"/>
                </a:cubicBezTo>
                <a:cubicBezTo>
                  <a:pt x="4358646" y="2732082"/>
                  <a:pt x="4506893" y="2627855"/>
                  <a:pt x="4362450" y="2724150"/>
                </a:cubicBezTo>
                <a:lnTo>
                  <a:pt x="4362450" y="2724150"/>
                </a:lnTo>
                <a:cubicBezTo>
                  <a:pt x="4349750" y="2733675"/>
                  <a:pt x="4338549" y="2745625"/>
                  <a:pt x="4324350" y="2752725"/>
                </a:cubicBezTo>
                <a:cubicBezTo>
                  <a:pt x="4312641" y="2758579"/>
                  <a:pt x="4298837" y="2758654"/>
                  <a:pt x="4286250" y="2762250"/>
                </a:cubicBezTo>
                <a:cubicBezTo>
                  <a:pt x="4219752" y="2781249"/>
                  <a:pt x="4304788" y="2765045"/>
                  <a:pt x="4191000" y="2781300"/>
                </a:cubicBezTo>
                <a:cubicBezTo>
                  <a:pt x="4152900" y="2778125"/>
                  <a:pt x="4114190" y="2779273"/>
                  <a:pt x="4076700" y="2771775"/>
                </a:cubicBezTo>
                <a:cubicBezTo>
                  <a:pt x="4065475" y="2769530"/>
                  <a:pt x="4057440" y="2759379"/>
                  <a:pt x="4048125" y="2752725"/>
                </a:cubicBezTo>
                <a:cubicBezTo>
                  <a:pt x="4035207" y="2743498"/>
                  <a:pt x="4023638" y="2732318"/>
                  <a:pt x="4010025" y="2724150"/>
                </a:cubicBezTo>
                <a:cubicBezTo>
                  <a:pt x="3992368" y="2713556"/>
                  <a:pt x="3928669" y="2682912"/>
                  <a:pt x="3905250" y="2676525"/>
                </a:cubicBezTo>
                <a:cubicBezTo>
                  <a:pt x="3886618" y="2671443"/>
                  <a:pt x="3867150" y="2670175"/>
                  <a:pt x="3848100" y="2667000"/>
                </a:cubicBezTo>
                <a:cubicBezTo>
                  <a:pt x="3794125" y="2670175"/>
                  <a:pt x="3740021" y="2671630"/>
                  <a:pt x="3686175" y="2676525"/>
                </a:cubicBezTo>
                <a:cubicBezTo>
                  <a:pt x="3670052" y="2677991"/>
                  <a:pt x="3654380" y="2682658"/>
                  <a:pt x="3638550" y="2686050"/>
                </a:cubicBezTo>
                <a:cubicBezTo>
                  <a:pt x="3609928" y="2692183"/>
                  <a:pt x="3581803" y="2700960"/>
                  <a:pt x="3552825" y="2705100"/>
                </a:cubicBezTo>
                <a:cubicBezTo>
                  <a:pt x="3514977" y="2710507"/>
                  <a:pt x="3476625" y="2711450"/>
                  <a:pt x="3438525" y="2714625"/>
                </a:cubicBezTo>
                <a:cubicBezTo>
                  <a:pt x="3422650" y="2717800"/>
                  <a:pt x="3406704" y="2720638"/>
                  <a:pt x="3390900" y="2724150"/>
                </a:cubicBezTo>
                <a:cubicBezTo>
                  <a:pt x="3378121" y="2726990"/>
                  <a:pt x="3365739" y="2731684"/>
                  <a:pt x="3352800" y="2733675"/>
                </a:cubicBezTo>
                <a:cubicBezTo>
                  <a:pt x="3324383" y="2738047"/>
                  <a:pt x="3295650" y="2740025"/>
                  <a:pt x="3267075" y="2743200"/>
                </a:cubicBezTo>
                <a:cubicBezTo>
                  <a:pt x="3248025" y="2749550"/>
                  <a:pt x="3229850" y="2759759"/>
                  <a:pt x="3209925" y="2762250"/>
                </a:cubicBezTo>
                <a:cubicBezTo>
                  <a:pt x="3159596" y="2768541"/>
                  <a:pt x="3138685" y="2768051"/>
                  <a:pt x="3095625" y="2781300"/>
                </a:cubicBezTo>
                <a:cubicBezTo>
                  <a:pt x="3066836" y="2790158"/>
                  <a:pt x="3039121" y="2802570"/>
                  <a:pt x="3009900" y="2809875"/>
                </a:cubicBezTo>
                <a:cubicBezTo>
                  <a:pt x="2997200" y="2813050"/>
                  <a:pt x="2984387" y="2815804"/>
                  <a:pt x="2971800" y="2819400"/>
                </a:cubicBezTo>
                <a:cubicBezTo>
                  <a:pt x="2931482" y="2830919"/>
                  <a:pt x="2947241" y="2831995"/>
                  <a:pt x="2895600" y="2838450"/>
                </a:cubicBezTo>
                <a:cubicBezTo>
                  <a:pt x="2860802" y="2842800"/>
                  <a:pt x="2825750" y="2844800"/>
                  <a:pt x="2790825" y="2847975"/>
                </a:cubicBezTo>
                <a:cubicBezTo>
                  <a:pt x="2755900" y="2844800"/>
                  <a:pt x="2719319" y="2849540"/>
                  <a:pt x="2686050" y="2838450"/>
                </a:cubicBezTo>
                <a:cubicBezTo>
                  <a:pt x="2676525" y="2835275"/>
                  <a:pt x="2681015" y="2818855"/>
                  <a:pt x="2676525" y="2809875"/>
                </a:cubicBezTo>
                <a:cubicBezTo>
                  <a:pt x="2662899" y="2782623"/>
                  <a:pt x="2646900" y="2768017"/>
                  <a:pt x="2619375" y="2752725"/>
                </a:cubicBezTo>
                <a:cubicBezTo>
                  <a:pt x="2604429" y="2744422"/>
                  <a:pt x="2587818" y="2739518"/>
                  <a:pt x="2571750" y="2733675"/>
                </a:cubicBezTo>
                <a:cubicBezTo>
                  <a:pt x="2471262" y="2697134"/>
                  <a:pt x="2503402" y="2714003"/>
                  <a:pt x="2343150" y="2705100"/>
                </a:cubicBezTo>
                <a:cubicBezTo>
                  <a:pt x="2330450" y="2701925"/>
                  <a:pt x="2318141" y="2695575"/>
                  <a:pt x="2305050" y="2695575"/>
                </a:cubicBezTo>
                <a:cubicBezTo>
                  <a:pt x="2128864" y="2695575"/>
                  <a:pt x="2141644" y="2695822"/>
                  <a:pt x="2028825" y="2714625"/>
                </a:cubicBezTo>
                <a:cubicBezTo>
                  <a:pt x="1914525" y="2711450"/>
                  <a:pt x="1800119" y="2710956"/>
                  <a:pt x="1685925" y="2705100"/>
                </a:cubicBezTo>
                <a:cubicBezTo>
                  <a:pt x="1675898" y="2704586"/>
                  <a:pt x="1667195" y="2697544"/>
                  <a:pt x="1657350" y="2695575"/>
                </a:cubicBezTo>
                <a:cubicBezTo>
                  <a:pt x="1635335" y="2691172"/>
                  <a:pt x="1612900" y="2689225"/>
                  <a:pt x="1590675" y="2686050"/>
                </a:cubicBezTo>
                <a:cubicBezTo>
                  <a:pt x="1581150" y="2679700"/>
                  <a:pt x="1569251" y="2675939"/>
                  <a:pt x="1562100" y="2667000"/>
                </a:cubicBezTo>
                <a:cubicBezTo>
                  <a:pt x="1555828" y="2659160"/>
                  <a:pt x="1556530" y="2647653"/>
                  <a:pt x="1552575" y="2638425"/>
                </a:cubicBezTo>
                <a:cubicBezTo>
                  <a:pt x="1546982" y="2625374"/>
                  <a:pt x="1541401" y="2612139"/>
                  <a:pt x="1533525" y="2600325"/>
                </a:cubicBezTo>
                <a:cubicBezTo>
                  <a:pt x="1522248" y="2583409"/>
                  <a:pt x="1507623" y="2568964"/>
                  <a:pt x="1495425" y="2552700"/>
                </a:cubicBezTo>
                <a:cubicBezTo>
                  <a:pt x="1479200" y="2531067"/>
                  <a:pt x="1467115" y="2505340"/>
                  <a:pt x="1447800" y="2486025"/>
                </a:cubicBezTo>
                <a:cubicBezTo>
                  <a:pt x="1439705" y="2477930"/>
                  <a:pt x="1428750" y="2473325"/>
                  <a:pt x="1419225" y="2466975"/>
                </a:cubicBezTo>
                <a:cubicBezTo>
                  <a:pt x="1377950" y="2470150"/>
                  <a:pt x="1336544" y="2471928"/>
                  <a:pt x="1295400" y="2476500"/>
                </a:cubicBezTo>
                <a:cubicBezTo>
                  <a:pt x="1273634" y="2478918"/>
                  <a:pt x="1232192" y="2489921"/>
                  <a:pt x="1209675" y="2495550"/>
                </a:cubicBezTo>
                <a:cubicBezTo>
                  <a:pt x="1206241" y="2495378"/>
                  <a:pt x="1029769" y="2495906"/>
                  <a:pt x="971550" y="2476500"/>
                </a:cubicBezTo>
                <a:cubicBezTo>
                  <a:pt x="948611" y="2468854"/>
                  <a:pt x="927443" y="2456605"/>
                  <a:pt x="904875" y="2447925"/>
                </a:cubicBezTo>
                <a:cubicBezTo>
                  <a:pt x="886133" y="2440717"/>
                  <a:pt x="866775" y="2435225"/>
                  <a:pt x="847725" y="2428875"/>
                </a:cubicBezTo>
                <a:cubicBezTo>
                  <a:pt x="838200" y="2425700"/>
                  <a:pt x="827504" y="2424919"/>
                  <a:pt x="819150" y="2419350"/>
                </a:cubicBezTo>
                <a:lnTo>
                  <a:pt x="790575" y="2400300"/>
                </a:lnTo>
                <a:cubicBezTo>
                  <a:pt x="750327" y="2339928"/>
                  <a:pt x="797868" y="2404371"/>
                  <a:pt x="733425" y="2343150"/>
                </a:cubicBezTo>
                <a:cubicBezTo>
                  <a:pt x="681340" y="2293669"/>
                  <a:pt x="631825" y="2241550"/>
                  <a:pt x="581025" y="2190750"/>
                </a:cubicBezTo>
                <a:lnTo>
                  <a:pt x="476250" y="2085975"/>
                </a:lnTo>
                <a:cubicBezTo>
                  <a:pt x="453664" y="2055861"/>
                  <a:pt x="446960" y="2043180"/>
                  <a:pt x="419100" y="2019300"/>
                </a:cubicBezTo>
                <a:cubicBezTo>
                  <a:pt x="407047" y="2008969"/>
                  <a:pt x="393700" y="2000250"/>
                  <a:pt x="381000" y="1990725"/>
                </a:cubicBezTo>
                <a:cubicBezTo>
                  <a:pt x="371475" y="1974850"/>
                  <a:pt x="361416" y="1959284"/>
                  <a:pt x="352425" y="1943100"/>
                </a:cubicBezTo>
                <a:cubicBezTo>
                  <a:pt x="345529" y="1930688"/>
                  <a:pt x="340420" y="1917328"/>
                  <a:pt x="333375" y="1905000"/>
                </a:cubicBezTo>
                <a:cubicBezTo>
                  <a:pt x="315005" y="1872852"/>
                  <a:pt x="287934" y="1844876"/>
                  <a:pt x="276225" y="1809750"/>
                </a:cubicBezTo>
                <a:cubicBezTo>
                  <a:pt x="251068" y="1734278"/>
                  <a:pt x="260476" y="1772407"/>
                  <a:pt x="247650" y="1695450"/>
                </a:cubicBezTo>
                <a:cubicBezTo>
                  <a:pt x="294556" y="1625091"/>
                  <a:pt x="272013" y="1656616"/>
                  <a:pt x="314325" y="1600200"/>
                </a:cubicBezTo>
                <a:cubicBezTo>
                  <a:pt x="338774" y="1502403"/>
                  <a:pt x="305543" y="1623618"/>
                  <a:pt x="342900" y="1524000"/>
                </a:cubicBezTo>
                <a:cubicBezTo>
                  <a:pt x="348665" y="1508627"/>
                  <a:pt x="359364" y="1451207"/>
                  <a:pt x="361950" y="1438275"/>
                </a:cubicBezTo>
                <a:cubicBezTo>
                  <a:pt x="355600" y="1416050"/>
                  <a:pt x="352586" y="1392587"/>
                  <a:pt x="342900" y="1371600"/>
                </a:cubicBezTo>
                <a:cubicBezTo>
                  <a:pt x="333306" y="1350812"/>
                  <a:pt x="317500" y="1333500"/>
                  <a:pt x="304800" y="1314450"/>
                </a:cubicBezTo>
                <a:cubicBezTo>
                  <a:pt x="298450" y="1304925"/>
                  <a:pt x="295275" y="1292225"/>
                  <a:pt x="285750" y="1285875"/>
                </a:cubicBezTo>
                <a:cubicBezTo>
                  <a:pt x="276225" y="1279525"/>
                  <a:pt x="265270" y="1274920"/>
                  <a:pt x="257175" y="1266825"/>
                </a:cubicBezTo>
                <a:cubicBezTo>
                  <a:pt x="242800" y="1252450"/>
                  <a:pt x="232581" y="1234395"/>
                  <a:pt x="219075" y="1219200"/>
                </a:cubicBezTo>
                <a:cubicBezTo>
                  <a:pt x="207143" y="1205776"/>
                  <a:pt x="192195" y="1195125"/>
                  <a:pt x="180975" y="1181100"/>
                </a:cubicBezTo>
                <a:cubicBezTo>
                  <a:pt x="166672" y="1163222"/>
                  <a:pt x="156612" y="1142266"/>
                  <a:pt x="142875" y="1123950"/>
                </a:cubicBezTo>
                <a:cubicBezTo>
                  <a:pt x="139037" y="1118833"/>
                  <a:pt x="100315" y="1068671"/>
                  <a:pt x="95250" y="1057275"/>
                </a:cubicBezTo>
                <a:cubicBezTo>
                  <a:pt x="49910" y="955260"/>
                  <a:pt x="100263" y="1036219"/>
                  <a:pt x="57150" y="971550"/>
                </a:cubicBezTo>
                <a:cubicBezTo>
                  <a:pt x="37326" y="892256"/>
                  <a:pt x="61464" y="970654"/>
                  <a:pt x="28575" y="904875"/>
                </a:cubicBezTo>
                <a:cubicBezTo>
                  <a:pt x="-10860" y="826005"/>
                  <a:pt x="54595" y="929617"/>
                  <a:pt x="0" y="847725"/>
                </a:cubicBezTo>
                <a:cubicBezTo>
                  <a:pt x="3175" y="777875"/>
                  <a:pt x="3949" y="707874"/>
                  <a:pt x="9525" y="638175"/>
                </a:cubicBezTo>
                <a:cubicBezTo>
                  <a:pt x="10326" y="628167"/>
                  <a:pt x="11950" y="616700"/>
                  <a:pt x="19050" y="609600"/>
                </a:cubicBezTo>
                <a:cubicBezTo>
                  <a:pt x="35239" y="593411"/>
                  <a:pt x="57150" y="584200"/>
                  <a:pt x="76200" y="571500"/>
                </a:cubicBezTo>
                <a:cubicBezTo>
                  <a:pt x="85725" y="565150"/>
                  <a:pt x="94836" y="558130"/>
                  <a:pt x="104775" y="552450"/>
                </a:cubicBezTo>
                <a:cubicBezTo>
                  <a:pt x="110422" y="549223"/>
                  <a:pt x="181889" y="510413"/>
                  <a:pt x="200025" y="495300"/>
                </a:cubicBezTo>
                <a:cubicBezTo>
                  <a:pt x="210373" y="486676"/>
                  <a:pt x="220770" y="477686"/>
                  <a:pt x="228600" y="466725"/>
                </a:cubicBezTo>
                <a:cubicBezTo>
                  <a:pt x="236853" y="455171"/>
                  <a:pt x="240605" y="440953"/>
                  <a:pt x="247650" y="428625"/>
                </a:cubicBezTo>
                <a:cubicBezTo>
                  <a:pt x="253330" y="418686"/>
                  <a:pt x="260350" y="409575"/>
                  <a:pt x="266700" y="400050"/>
                </a:cubicBezTo>
                <a:cubicBezTo>
                  <a:pt x="273050" y="352425"/>
                  <a:pt x="275327" y="304077"/>
                  <a:pt x="285750" y="257175"/>
                </a:cubicBezTo>
                <a:cubicBezTo>
                  <a:pt x="288233" y="246000"/>
                  <a:pt x="298146" y="237915"/>
                  <a:pt x="304800" y="228600"/>
                </a:cubicBezTo>
                <a:cubicBezTo>
                  <a:pt x="380714" y="122320"/>
                  <a:pt x="271704" y="271221"/>
                  <a:pt x="390525" y="152400"/>
                </a:cubicBezTo>
                <a:cubicBezTo>
                  <a:pt x="426200" y="116725"/>
                  <a:pt x="406321" y="128085"/>
                  <a:pt x="447675" y="114300"/>
                </a:cubicBezTo>
                <a:cubicBezTo>
                  <a:pt x="454025" y="104775"/>
                  <a:pt x="456486" y="90845"/>
                  <a:pt x="466725" y="85725"/>
                </a:cubicBezTo>
                <a:cubicBezTo>
                  <a:pt x="506365" y="65905"/>
                  <a:pt x="530225" y="66675"/>
                  <a:pt x="552450" y="6667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26073" y="3256367"/>
            <a:ext cx="64848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Sweet Cheeks" panose="02000603000000000000" pitchFamily="2" charset="0"/>
                <a:ea typeface="Sweet Cheeks" panose="02000603000000000000" pitchFamily="2" charset="0"/>
              </a:rPr>
              <a:t>Mon cahier de maîtresse</a:t>
            </a:r>
          </a:p>
          <a:p>
            <a:pPr algn="ctr"/>
            <a:r>
              <a:rPr lang="fr-FR" sz="5400" dirty="0">
                <a:latin typeface="Georgia Belle" panose="02000603000000000000" pitchFamily="2" charset="0"/>
                <a:ea typeface="Georgia Belle" panose="02000603000000000000" pitchFamily="2" charset="0"/>
              </a:rPr>
              <a:t>  </a:t>
            </a:r>
          </a:p>
          <a:p>
            <a:pPr algn="ctr"/>
            <a:r>
              <a:rPr lang="fr-FR" sz="4000" dirty="0">
                <a:latin typeface="Sweet Cheeks" panose="02000603000000000000" pitchFamily="2" charset="0"/>
                <a:ea typeface="Sweet Cheeks" panose="02000603000000000000" pitchFamily="2" charset="0"/>
              </a:rPr>
              <a:t>Année scolaire</a:t>
            </a:r>
          </a:p>
          <a:p>
            <a:pPr algn="ctr"/>
            <a:r>
              <a:rPr lang="fr-FR" sz="4000" dirty="0" smtClean="0">
                <a:latin typeface="Sweet Cheeks" panose="02000603000000000000" pitchFamily="2" charset="0"/>
                <a:ea typeface="Sweet Cheeks" panose="02000603000000000000" pitchFamily="2" charset="0"/>
              </a:rPr>
              <a:t>2017-2018</a:t>
            </a:r>
            <a:endParaRPr lang="fr-FR" sz="4000" dirty="0">
              <a:latin typeface="Sweet Cheeks" panose="02000603000000000000" pitchFamily="2" charset="0"/>
              <a:ea typeface="Sweet Cheeks" panose="02000603000000000000" pitchFamily="2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00" y="7160847"/>
            <a:ext cx="2276770" cy="227677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06" y="1141232"/>
            <a:ext cx="1774430" cy="1774430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254">
            <a:off x="324247" y="8150079"/>
            <a:ext cx="1600200" cy="1600200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5" y="0"/>
            <a:ext cx="7559676" cy="8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028237"/>
            <a:ext cx="754062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038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1002722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404367" y="204516"/>
            <a:ext cx="4824536" cy="618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404367" y="29743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Dekko" panose="00000500000000000000" pitchFamily="2" charset="0"/>
                <a:ea typeface="Georgia Belle" panose="02000603000000000000" pitchFamily="2" charset="0"/>
                <a:cs typeface="Dekko" panose="00000500000000000000" pitchFamily="2" charset="0"/>
              </a:rPr>
              <a:t>Privilèges</a:t>
            </a:r>
            <a:endParaRPr lang="fr-FR" sz="1800" dirty="0">
              <a:latin typeface="Dekko" panose="00000500000000000000" pitchFamily="2" charset="0"/>
              <a:ea typeface="Georgia Belle" panose="02000603000000000000" pitchFamily="2" charset="0"/>
              <a:cs typeface="Dekko" panose="00000500000000000000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19542"/>
              </p:ext>
            </p:extLst>
          </p:nvPr>
        </p:nvGraphicFramePr>
        <p:xfrm>
          <a:off x="324247" y="1195086"/>
          <a:ext cx="6912768" cy="9246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42467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97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1002722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404367" y="204516"/>
            <a:ext cx="4824536" cy="618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359396" y="262333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Dekko" panose="00000500000000000000" pitchFamily="2" charset="0"/>
                <a:ea typeface="Georgia Belle" panose="02000603000000000000" pitchFamily="2" charset="0"/>
                <a:cs typeface="Dekko" panose="00000500000000000000" pitchFamily="2" charset="0"/>
              </a:rPr>
              <a:t>Poésies</a:t>
            </a:r>
            <a:endParaRPr lang="fr-FR" sz="1800" dirty="0">
              <a:latin typeface="Dekko" panose="00000500000000000000" pitchFamily="2" charset="0"/>
              <a:ea typeface="Georgia Belle" panose="02000603000000000000" pitchFamily="2" charset="0"/>
              <a:cs typeface="Dekko" panose="00000500000000000000" pitchFamily="2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25234"/>
              </p:ext>
            </p:extLst>
          </p:nvPr>
        </p:nvGraphicFramePr>
        <p:xfrm>
          <a:off x="180229" y="1028036"/>
          <a:ext cx="7200803" cy="97623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6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875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42200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65509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7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1002722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40271" y="204516"/>
            <a:ext cx="6408712" cy="618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40271" y="15834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Georgia Belle" panose="02000603000000000000" pitchFamily="2" charset="0"/>
                <a:ea typeface="Georgia Belle" panose="02000603000000000000" pitchFamily="2" charset="0"/>
              </a:rPr>
              <a:t>Tableau des croix </a:t>
            </a:r>
            <a:r>
              <a:rPr lang="fr-FR" sz="2000" dirty="0">
                <a:latin typeface="Georgia Belle" panose="02000603000000000000" pitchFamily="2" charset="0"/>
                <a:ea typeface="Georgia Belle" panose="02000603000000000000" pitchFamily="2" charset="0"/>
              </a:rPr>
              <a:t>du </a:t>
            </a:r>
            <a:r>
              <a:rPr lang="fr-FR" sz="1200" dirty="0">
                <a:latin typeface="Georgia Belle" panose="02000603000000000000" pitchFamily="2" charset="0"/>
                <a:ea typeface="Georgia Belle" panose="02000603000000000000" pitchFamily="2" charset="0"/>
              </a:rPr>
              <a:t>_____________ </a:t>
            </a:r>
            <a:r>
              <a:rPr lang="fr-FR" sz="2000" dirty="0">
                <a:latin typeface="Georgia Belle" panose="02000603000000000000" pitchFamily="2" charset="0"/>
                <a:ea typeface="Georgia Belle" panose="02000603000000000000" pitchFamily="2" charset="0"/>
              </a:rPr>
              <a:t>au </a:t>
            </a:r>
            <a:r>
              <a:rPr lang="fr-FR" sz="1200" dirty="0">
                <a:latin typeface="Georgia Belle" panose="02000603000000000000" pitchFamily="2" charset="0"/>
                <a:ea typeface="Georgia Belle" panose="02000603000000000000" pitchFamily="2" charset="0"/>
              </a:rPr>
              <a:t>_____________ </a:t>
            </a:r>
            <a:endParaRPr lang="fr-FR" sz="2400" dirty="0">
              <a:latin typeface="Georgia Belle" panose="02000603000000000000" pitchFamily="2" charset="0"/>
              <a:ea typeface="Georgia Belle" panose="02000603000000000000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0302"/>
              </p:ext>
            </p:extLst>
          </p:nvPr>
        </p:nvGraphicFramePr>
        <p:xfrm>
          <a:off x="252243" y="1026220"/>
          <a:ext cx="7056783" cy="92466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55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42467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42467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08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1002722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404367" y="204516"/>
            <a:ext cx="4824536" cy="618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404367" y="29743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Dekko" panose="00000500000000000000" pitchFamily="2" charset="0"/>
                <a:ea typeface="Georgia Belle" panose="02000603000000000000" pitchFamily="2" charset="0"/>
                <a:cs typeface="Dekko" panose="00000500000000000000" pitchFamily="2" charset="0"/>
              </a:rPr>
              <a:t>Prêt du matériel</a:t>
            </a:r>
            <a:endParaRPr lang="fr-FR" sz="1800" dirty="0">
              <a:latin typeface="Dekko" panose="00000500000000000000" pitchFamily="2" charset="0"/>
              <a:ea typeface="Georgia Belle" panose="02000603000000000000" pitchFamily="2" charset="0"/>
              <a:cs typeface="Dekko" panose="00000500000000000000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29624"/>
              </p:ext>
            </p:extLst>
          </p:nvPr>
        </p:nvGraphicFramePr>
        <p:xfrm>
          <a:off x="252243" y="1098230"/>
          <a:ext cx="7056782" cy="96456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6606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Taille crayon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Stylo </a:t>
                      </a:r>
                      <a:r>
                        <a:rPr lang="fr-FR" sz="1100" b="0" dirty="0" smtClean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Velléda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Mrs Chocol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compas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règle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équerre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ciseaux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73889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56606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62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1002722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404367" y="204516"/>
            <a:ext cx="4824536" cy="6189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404367" y="27225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Dekko" panose="00000500000000000000" pitchFamily="2" charset="0"/>
                <a:ea typeface="Georgia Belle" panose="02000603000000000000" pitchFamily="2" charset="0"/>
                <a:cs typeface="Dekko" panose="00000500000000000000" pitchFamily="2" charset="0"/>
              </a:rPr>
              <a:t>Prêt du matériel</a:t>
            </a:r>
            <a:endParaRPr lang="fr-FR" sz="2000" dirty="0">
              <a:latin typeface="Dekko" panose="00000500000000000000" pitchFamily="2" charset="0"/>
              <a:ea typeface="Georgia Belle" panose="02000603000000000000" pitchFamily="2" charset="0"/>
              <a:cs typeface="Dekko" panose="00000500000000000000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35451"/>
              </p:ext>
            </p:extLst>
          </p:nvPr>
        </p:nvGraphicFramePr>
        <p:xfrm>
          <a:off x="252243" y="1242258"/>
          <a:ext cx="7056782" cy="942130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9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31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8312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Stylo bleu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Stylo rouge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Stylo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 vert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Mrs Chocol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Crayon</a:t>
                      </a:r>
                      <a:r>
                        <a:rPr lang="fr-FR" sz="1100" b="0" baseline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 gris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Mrs Chocol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gomme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colle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5194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48312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7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196"/>
            <a:ext cx="7543329" cy="9208801"/>
          </a:xfrm>
          <a:prstGeom prst="rect">
            <a:avLst/>
          </a:prstGeom>
        </p:spPr>
      </p:pic>
      <p:grpSp>
        <p:nvGrpSpPr>
          <p:cNvPr id="30" name="Groupe 29"/>
          <p:cNvGrpSpPr/>
          <p:nvPr/>
        </p:nvGrpSpPr>
        <p:grpSpPr>
          <a:xfrm>
            <a:off x="0" y="10018997"/>
            <a:ext cx="7543329" cy="666180"/>
            <a:chOff x="0" y="0"/>
            <a:chExt cx="7590079" cy="66618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60956" cy="66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374" y="0"/>
              <a:ext cx="3160956" cy="66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749" y="0"/>
              <a:ext cx="3160956" cy="66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3" y="0"/>
              <a:ext cx="3160956" cy="666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711"/>
            <a:ext cx="7559675" cy="103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1836415" y="228874"/>
            <a:ext cx="4136170" cy="806638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320324" y="30902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Sweet Cheeks" panose="02000603000000000000" pitchFamily="2" charset="0"/>
                <a:ea typeface="Sweet Cheeks" panose="02000603000000000000" pitchFamily="2" charset="0"/>
              </a:rPr>
              <a:t>Calendrier</a:t>
            </a:r>
            <a:endParaRPr lang="fr-FR" sz="4400" dirty="0">
              <a:latin typeface="Sweet Cheeks" panose="02000603000000000000" pitchFamily="2" charset="0"/>
              <a:ea typeface="Sweet Cheeks" panose="02000603000000000000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63378"/>
              </p:ext>
            </p:extLst>
          </p:nvPr>
        </p:nvGraphicFramePr>
        <p:xfrm>
          <a:off x="180231" y="1264374"/>
          <a:ext cx="7200805" cy="920341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1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8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8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11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294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682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2369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90045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8399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Septembre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Octobre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Novembre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Décembre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Janvier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4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6</a:t>
                      </a: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7</a:t>
                      </a:r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7</a:t>
                      </a:r>
                    </a:p>
                  </a:txBody>
                  <a:tcP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8</a:t>
                      </a: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9</a:t>
                      </a:r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11</a:t>
                      </a:r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12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</a:t>
                      </a:r>
                    </a:p>
                  </a:txBody>
                  <a:tcPr marL="0" marR="0" marT="0" marB="0" anchor="ctr"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16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16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16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17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18</a:t>
                      </a: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18</a:t>
                      </a:r>
                    </a:p>
                  </a:txBody>
                  <a:tcP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18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19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19</a:t>
                      </a:r>
                    </a:p>
                  </a:txBody>
                  <a:tcP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759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20</a:t>
                      </a: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</a:t>
                      </a:r>
                    </a:p>
                  </a:txBody>
                  <a:tcPr marL="0" marR="0" marT="0" marB="0" anchor="ctr"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21</a:t>
                      </a: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21</a:t>
                      </a:r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22</a:t>
                      </a:r>
                    </a:p>
                  </a:txBody>
                  <a:tcP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23</a:t>
                      </a:r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23</a:t>
                      </a: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25</a:t>
                      </a:r>
                    </a:p>
                  </a:txBody>
                  <a:tcPr>
                    <a:solidFill>
                      <a:srgbClr val="BDDDE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D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</a:t>
                      </a:r>
                    </a:p>
                  </a:txBody>
                  <a:tcPr marL="0" marR="0" marT="0" marB="0" anchor="ctr"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28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33355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30</a:t>
                      </a:r>
                    </a:p>
                  </a:txBody>
                  <a:tcP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BF5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31</a:t>
                      </a:r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31</a:t>
                      </a:r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31</a:t>
                      </a:r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17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93528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81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e 5"/>
          <p:cNvSpPr/>
          <p:nvPr/>
        </p:nvSpPr>
        <p:spPr>
          <a:xfrm>
            <a:off x="1683432" y="228874"/>
            <a:ext cx="4136170" cy="706449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027220"/>
            <a:ext cx="75596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2167341" y="2589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Sweet Cheeks" panose="02000603000000000000" pitchFamily="2" charset="0"/>
                <a:ea typeface="Sweet Cheeks" panose="02000603000000000000" pitchFamily="2" charset="0"/>
              </a:rPr>
              <a:t>Calendrier</a:t>
            </a:r>
            <a:endParaRPr lang="fr-FR" sz="4800" dirty="0">
              <a:latin typeface="Sweet Cheeks" panose="02000603000000000000" pitchFamily="2" charset="0"/>
              <a:ea typeface="Sweet Cheeks" panose="02000603000000000000" pitchFamily="2" charset="0"/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382825"/>
              </p:ext>
            </p:extLst>
          </p:nvPr>
        </p:nvGraphicFramePr>
        <p:xfrm>
          <a:off x="180231" y="1026220"/>
          <a:ext cx="7266172" cy="91694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87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8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95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294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90027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598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596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90045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283991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Février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Mars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Avril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Mai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ineliner Script" pitchFamily="50" charset="0"/>
                        </a:rPr>
                        <a:t>Juin  </a:t>
                      </a:r>
                      <a:endParaRPr lang="fr-FR" sz="18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latin typeface="Fineliner Script" panose="02000000000000000000" pitchFamily="50" charset="0"/>
                        <a:ea typeface="Georgia Belle" panose="02000603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</a:t>
                      </a: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</a:t>
                      </a: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7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7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8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9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10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11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13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14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14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20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26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V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27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</a:t>
                      </a: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E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29</a:t>
                      </a:r>
                    </a:p>
                  </a:txBody>
                  <a:tcPr anchor="ctr"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</a:t>
                      </a:r>
                    </a:p>
                  </a:txBody>
                  <a:tcPr anchor="ctr"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</a:t>
                      </a:r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rgbClr val="EEE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83991"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J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2E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/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85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2" y="666180"/>
            <a:ext cx="7543329" cy="9352817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828303" y="204516"/>
            <a:ext cx="6048672" cy="727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03270" y="235552"/>
            <a:ext cx="604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Sweet Cheeks" panose="02000603000000000000" pitchFamily="2" charset="0"/>
                <a:ea typeface="Sweet Cheeks" panose="02000603000000000000" pitchFamily="2" charset="0"/>
              </a:rPr>
              <a:t>Renseignements école</a:t>
            </a:r>
            <a:endParaRPr lang="fr-FR" sz="4000" dirty="0">
              <a:latin typeface="Sweet Cheeks" panose="02000603000000000000" pitchFamily="2" charset="0"/>
              <a:ea typeface="Sweet Cheeks" panose="02000603000000000000" pitchFamily="2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" y="10018997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396255" y="1170236"/>
            <a:ext cx="6696744" cy="165618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08423" y="1242244"/>
            <a:ext cx="4943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dirty="0" smtClean="0">
                <a:latin typeface="Short Stack" panose="02010500040000000007" pitchFamily="2" charset="0"/>
              </a:rPr>
              <a:t>Nom de l’école : 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Short Stack" panose="02010500040000000007" pitchFamily="2" charset="0"/>
              </a:rPr>
              <a:t>Adresse : _______________________________________</a:t>
            </a:r>
            <a:endParaRPr lang="fr-FR" sz="1200" dirty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Short Stack" panose="02010500040000000007" pitchFamily="2" charset="0"/>
              </a:rPr>
              <a:t>________________________________________________</a:t>
            </a:r>
            <a:endParaRPr lang="fr-FR" sz="1200" dirty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 smtClean="0">
                <a:latin typeface="Short Stack" panose="02010500040000000007" pitchFamily="2" charset="0"/>
              </a:rPr>
              <a:t>Tel </a:t>
            </a:r>
            <a:r>
              <a:rPr lang="fr-FR" sz="1200" dirty="0">
                <a:latin typeface="Short Stack" panose="02010500040000000007" pitchFamily="2" charset="0"/>
              </a:rPr>
              <a:t>: 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  Fax </a:t>
            </a:r>
            <a:r>
              <a:rPr lang="fr-FR" sz="1200" dirty="0">
                <a:latin typeface="Short Stack" panose="02010500040000000007" pitchFamily="2" charset="0"/>
              </a:rPr>
              <a:t>: 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____________________</a:t>
            </a:r>
            <a:endParaRPr lang="fr-FR" sz="1200" dirty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Short Stack" panose="02010500040000000007" pitchFamily="2" charset="0"/>
              </a:rPr>
              <a:t>Mail : 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________________________</a:t>
            </a:r>
            <a:endParaRPr lang="fr-FR" sz="1200" dirty="0">
              <a:latin typeface="Short Stack" panose="02010500040000000007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96255" y="3030796"/>
            <a:ext cx="6696744" cy="4548152"/>
          </a:xfrm>
          <a:prstGeom prst="roundRect">
            <a:avLst>
              <a:gd name="adj" fmla="val 4199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51123"/>
              </p:ext>
            </p:extLst>
          </p:nvPr>
        </p:nvGraphicFramePr>
        <p:xfrm>
          <a:off x="515236" y="3602139"/>
          <a:ext cx="6408711" cy="3888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5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1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449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Short Stack" panose="02010500040000000007" pitchFamily="2" charset="0"/>
                        </a:rPr>
                        <a:t>Noms</a:t>
                      </a:r>
                      <a:r>
                        <a:rPr lang="fr-FR" sz="1100" baseline="0" dirty="0">
                          <a:latin typeface="Short Stack" panose="02010500040000000007" pitchFamily="2" charset="0"/>
                        </a:rPr>
                        <a:t> Prénoms</a:t>
                      </a:r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Short Stack" panose="02010500040000000007" pitchFamily="2" charset="0"/>
                        </a:rPr>
                        <a:t>E-mail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>
                          <a:latin typeface="Short Stack" panose="02010500040000000007" pitchFamily="2" charset="0"/>
                        </a:rPr>
                        <a:t>Tel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944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449"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4" name="Ellipse 13"/>
          <p:cNvSpPr/>
          <p:nvPr/>
        </p:nvSpPr>
        <p:spPr>
          <a:xfrm>
            <a:off x="2855495" y="3131687"/>
            <a:ext cx="1717223" cy="4616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87244" y="3102804"/>
            <a:ext cx="6264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Les collègues</a:t>
            </a:r>
          </a:p>
        </p:txBody>
      </p:sp>
      <p:sp>
        <p:nvSpPr>
          <p:cNvPr id="5" name="Ellipse 4"/>
          <p:cNvSpPr/>
          <p:nvPr/>
        </p:nvSpPr>
        <p:spPr>
          <a:xfrm>
            <a:off x="684287" y="1767494"/>
            <a:ext cx="864096" cy="46166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74879" y="1767493"/>
            <a:ext cx="86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L’école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96254" y="7794970"/>
            <a:ext cx="6696744" cy="2673405"/>
          </a:xfrm>
          <a:prstGeom prst="roundRect">
            <a:avLst>
              <a:gd name="adj" fmla="val 12562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940370" y="7883053"/>
            <a:ext cx="49435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Short Stack" panose="02010500040000000007" pitchFamily="2" charset="0"/>
              </a:rPr>
              <a:t>Niveau : 	</a:t>
            </a:r>
            <a:r>
              <a:rPr lang="fr-FR" sz="1200" dirty="0" smtClean="0">
                <a:latin typeface="Short Stack" panose="02010500040000000007" pitchFamily="2" charset="0"/>
              </a:rPr>
              <a:t>______________</a:t>
            </a:r>
            <a:endParaRPr lang="fr-FR" sz="1200" dirty="0">
              <a:latin typeface="Short Stack" panose="02010500040000000007" pitchFamily="2" charset="0"/>
            </a:endParaRPr>
          </a:p>
          <a:p>
            <a:endParaRPr lang="fr-FR" sz="1200" dirty="0">
              <a:latin typeface="Short Stack" panose="02010500040000000007" pitchFamily="2" charset="0"/>
            </a:endParaRPr>
          </a:p>
          <a:p>
            <a:r>
              <a:rPr lang="fr-FR" sz="1200" dirty="0">
                <a:latin typeface="Short Stack" panose="02010500040000000007" pitchFamily="2" charset="0"/>
              </a:rPr>
              <a:t>Services : 	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_____________________________________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Short Stack" panose="02010500040000000007" pitchFamily="2" charset="0"/>
              </a:rPr>
              <a:t>	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_____________________________________</a:t>
            </a:r>
            <a:endParaRPr lang="fr-FR" sz="1200" dirty="0">
              <a:latin typeface="Short Stack" panose="02010500040000000007" pitchFamily="2" charset="0"/>
            </a:endParaRPr>
          </a:p>
          <a:p>
            <a:r>
              <a:rPr lang="fr-FR" sz="1200" dirty="0">
                <a:latin typeface="Short Stack" panose="02010500040000000007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Short Stack" panose="02010500040000000007" pitchFamily="2" charset="0"/>
              </a:rPr>
              <a:t>Code photocopieur : </a:t>
            </a:r>
            <a:r>
              <a:rPr lang="fr-FR" sz="1200" dirty="0" smtClean="0">
                <a:latin typeface="Short Stack" panose="02010500040000000007" pitchFamily="2" charset="0"/>
              </a:rPr>
              <a:t>___________</a:t>
            </a:r>
            <a:endParaRPr lang="fr-FR" sz="1200" dirty="0">
              <a:latin typeface="Short Stack" panose="02010500040000000007" pitchFamily="2" charset="0"/>
            </a:endParaRPr>
          </a:p>
          <a:p>
            <a:endParaRPr lang="fr-FR" sz="1200" dirty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Short Stack" panose="02010500040000000007" pitchFamily="2" charset="0"/>
              </a:rPr>
              <a:t>Enseignante : 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__________________________</a:t>
            </a:r>
            <a:endParaRPr lang="fr-FR" sz="1200" dirty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Short Stack" panose="02010500040000000007" pitchFamily="2" charset="0"/>
              </a:rPr>
              <a:t>Tel : 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___________________________</a:t>
            </a:r>
            <a:endParaRPr lang="fr-FR" sz="1200" dirty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Short Stack" panose="02010500040000000007" pitchFamily="2" charset="0"/>
              </a:rPr>
              <a:t>Email : </a:t>
            </a:r>
            <a:r>
              <a:rPr lang="fr-FR" sz="1200" dirty="0" smtClean="0">
                <a:latin typeface="Short Stack" panose="02010500040000000007" pitchFamily="2" charset="0"/>
              </a:rPr>
              <a:t>__________________________________________</a:t>
            </a:r>
            <a:endParaRPr lang="fr-FR" sz="1200" dirty="0">
              <a:latin typeface="Short Stack" panose="02010500040000000007" pitchFamily="2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84286" y="8207566"/>
            <a:ext cx="1008114" cy="8835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756294" y="8207564"/>
            <a:ext cx="864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La classe</a:t>
            </a:r>
          </a:p>
        </p:txBody>
      </p:sp>
    </p:spTree>
    <p:extLst>
      <p:ext uri="{BB962C8B-B14F-4D97-AF65-F5344CB8AC3E}">
        <p14:creationId xmlns:p14="http://schemas.microsoft.com/office/powerpoint/2010/main" val="90935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9352817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756295" y="204516"/>
            <a:ext cx="6048671" cy="6068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12279" y="258025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Sweet Cheeks" panose="02000603000000000000" pitchFamily="2" charset="0"/>
                <a:ea typeface="Sweet Cheeks" panose="02000603000000000000" pitchFamily="2" charset="0"/>
              </a:rPr>
              <a:t>Organisation de l’année scolaire</a:t>
            </a:r>
            <a:endParaRPr lang="fr-FR" sz="3200" dirty="0">
              <a:latin typeface="Sweet Cheeks" panose="02000603000000000000" pitchFamily="2" charset="0"/>
              <a:ea typeface="Sweet Cheeks" panose="02000603000000000000" pitchFamily="2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" y="10018997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32565"/>
              </p:ext>
            </p:extLst>
          </p:nvPr>
        </p:nvGraphicFramePr>
        <p:xfrm>
          <a:off x="252239" y="7558435"/>
          <a:ext cx="7056783" cy="2252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8613"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Fineliner Script" pitchFamily="50" charset="0"/>
                        </a:rPr>
                        <a:t>Période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Fineliner Script" pitchFamily="50" charset="0"/>
                        </a:rPr>
                        <a:t>Du … au</a:t>
                      </a:r>
                    </a:p>
                  </a:txBody>
                  <a:tcPr anchor="ctr"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>
                          <a:latin typeface="Fineliner Script" pitchFamily="50" charset="0"/>
                        </a:rPr>
                        <a:t>Nb</a:t>
                      </a:r>
                      <a:r>
                        <a:rPr lang="fr-FR" b="0" baseline="0" dirty="0">
                          <a:latin typeface="Fineliner Script" pitchFamily="50" charset="0"/>
                        </a:rPr>
                        <a:t> de semaines</a:t>
                      </a:r>
                      <a:endParaRPr lang="fr-FR" b="0" dirty="0">
                        <a:latin typeface="Fineliner Script" pitchFamily="50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25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4 septembre au 21 octobre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hort Stack" panose="02010500040000000007" pitchFamily="2" charset="0"/>
                        </a:rPr>
                        <a:t>7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25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6 novembre</a:t>
                      </a:r>
                      <a:r>
                        <a:rPr lang="fr-FR" sz="1200" baseline="0" dirty="0">
                          <a:latin typeface="Short Stack" panose="02010500040000000007" pitchFamily="2" charset="0"/>
                        </a:rPr>
                        <a:t> au 23 décembre</a:t>
                      </a:r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hort Stack" panose="02010500040000000007" pitchFamily="2" charset="0"/>
                        </a:rPr>
                        <a:t>7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25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8 janvier</a:t>
                      </a:r>
                      <a:r>
                        <a:rPr lang="fr-FR" sz="1200" baseline="0" dirty="0">
                          <a:latin typeface="Short Stack" panose="02010500040000000007" pitchFamily="2" charset="0"/>
                        </a:rPr>
                        <a:t> au 24 février</a:t>
                      </a:r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hort Stack" panose="02010500040000000007" pitchFamily="2" charset="0"/>
                        </a:rPr>
                        <a:t>7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25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12 mars au 21</a:t>
                      </a:r>
                      <a:r>
                        <a:rPr lang="fr-FR" sz="1200" baseline="0" dirty="0">
                          <a:latin typeface="Short Stack" panose="02010500040000000007" pitchFamily="2" charset="0"/>
                        </a:rPr>
                        <a:t> </a:t>
                      </a:r>
                      <a:r>
                        <a:rPr lang="fr-FR" sz="1200" dirty="0">
                          <a:latin typeface="Short Stack" panose="02010500040000000007" pitchFamily="2" charset="0"/>
                        </a:rPr>
                        <a:t>avril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hort Stack" panose="02010500040000000007" pitchFamily="2" charset="0"/>
                        </a:rPr>
                        <a:t>6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256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Short Stack" panose="02010500040000000007" pitchFamily="2" charset="0"/>
                        </a:rPr>
                        <a:t>7 mai</a:t>
                      </a:r>
                      <a:r>
                        <a:rPr lang="fr-FR" sz="1200" baseline="0" dirty="0">
                          <a:latin typeface="Short Stack" panose="02010500040000000007" pitchFamily="2" charset="0"/>
                        </a:rPr>
                        <a:t> </a:t>
                      </a:r>
                      <a:r>
                        <a:rPr lang="fr-FR" sz="1200" dirty="0">
                          <a:latin typeface="Short Stack" panose="02010500040000000007" pitchFamily="2" charset="0"/>
                        </a:rPr>
                        <a:t>au 6 juillet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Short Stack" panose="02010500040000000007" pitchFamily="2" charset="0"/>
                        </a:rPr>
                        <a:t>9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40" y="1098228"/>
            <a:ext cx="7056782" cy="63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6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756295" y="204516"/>
            <a:ext cx="6192687" cy="727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080332" y="266001"/>
            <a:ext cx="561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weet Cheeks" panose="02000603000000000000" pitchFamily="2" charset="0"/>
                <a:ea typeface="Sweet Cheeks" panose="02000603000000000000" pitchFamily="2" charset="0"/>
              </a:rPr>
              <a:t>Anniversaires de la classe</a:t>
            </a:r>
            <a:endParaRPr lang="fr-FR" sz="3600" dirty="0">
              <a:latin typeface="Sweet Cheeks" panose="02000603000000000000" pitchFamily="2" charset="0"/>
              <a:ea typeface="Sweet Cheeks" panose="02000603000000000000" pitchFamily="2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002722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1170236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828303" y="13142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septembre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97" y="1170236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243461" y="13142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octobre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83" y="1170236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5724847" y="13142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novembre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354650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ZoneTexte 25"/>
          <p:cNvSpPr txBox="1"/>
          <p:nvPr/>
        </p:nvSpPr>
        <p:spPr>
          <a:xfrm>
            <a:off x="828303" y="36905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décembre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97" y="354650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ZoneTexte 27"/>
          <p:cNvSpPr txBox="1"/>
          <p:nvPr/>
        </p:nvSpPr>
        <p:spPr>
          <a:xfrm>
            <a:off x="3243461" y="36905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janvier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83" y="354650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ZoneTexte 29"/>
          <p:cNvSpPr txBox="1"/>
          <p:nvPr/>
        </p:nvSpPr>
        <p:spPr>
          <a:xfrm>
            <a:off x="5724847" y="36905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février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596255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ZoneTexte 31"/>
          <p:cNvSpPr txBox="1"/>
          <p:nvPr/>
        </p:nvSpPr>
        <p:spPr>
          <a:xfrm>
            <a:off x="828303" y="610656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mars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97" y="596255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ZoneTexte 33"/>
          <p:cNvSpPr txBox="1"/>
          <p:nvPr/>
        </p:nvSpPr>
        <p:spPr>
          <a:xfrm>
            <a:off x="3243461" y="610656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avril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783" y="596255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ZoneTexte 36"/>
          <p:cNvSpPr txBox="1"/>
          <p:nvPr/>
        </p:nvSpPr>
        <p:spPr>
          <a:xfrm>
            <a:off x="5724847" y="610656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mai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9" y="826801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ZoneTexte 40"/>
          <p:cNvSpPr txBox="1"/>
          <p:nvPr/>
        </p:nvSpPr>
        <p:spPr>
          <a:xfrm>
            <a:off x="828303" y="841202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juin</a:t>
            </a:r>
            <a:endParaRPr lang="fr-FR" dirty="0">
              <a:latin typeface="Fineliner Script" pitchFamily="50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97" y="8268010"/>
            <a:ext cx="2190750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ZoneTexte 42"/>
          <p:cNvSpPr txBox="1"/>
          <p:nvPr/>
        </p:nvSpPr>
        <p:spPr>
          <a:xfrm>
            <a:off x="3243461" y="841202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Fineliner Script" pitchFamily="50" charset="0"/>
              </a:rPr>
              <a:t>juillet</a:t>
            </a:r>
            <a:endParaRPr lang="fr-FR" dirty="0">
              <a:latin typeface="Fineliner Scrip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10027220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600695" y="204516"/>
            <a:ext cx="6132264" cy="5403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00695" y="23873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Sweet Cheeks" panose="02000603000000000000" pitchFamily="2" charset="0"/>
                <a:ea typeface="Sweet Cheeks" panose="02000603000000000000" pitchFamily="2" charset="0"/>
                <a:cs typeface="Dekko" panose="00000500000000000000" pitchFamily="2" charset="0"/>
              </a:rPr>
              <a:t>Présidents, sous présidents, hamster</a:t>
            </a:r>
            <a:endParaRPr lang="fr-FR" sz="1400" dirty="0">
              <a:latin typeface="Sweet Cheeks" panose="02000603000000000000" pitchFamily="2" charset="0"/>
              <a:ea typeface="Sweet Cheeks" panose="02000603000000000000" pitchFamily="2" charset="0"/>
              <a:cs typeface="Dekko" panose="00000500000000000000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1949"/>
              </p:ext>
            </p:extLst>
          </p:nvPr>
        </p:nvGraphicFramePr>
        <p:xfrm>
          <a:off x="180231" y="1098230"/>
          <a:ext cx="3600400" cy="756083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0115"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Périodes</a:t>
                      </a:r>
                      <a:endParaRPr lang="fr-FR" sz="1100" b="0" dirty="0">
                        <a:solidFill>
                          <a:schemeClr val="tx1"/>
                        </a:solidFill>
                        <a:latin typeface="Mrs Chocol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président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sous président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Short Stack" panose="02010500040000000007" pitchFamily="2" charset="0"/>
                        </a:rPr>
                        <a:t>1. 04/09 - 15/09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Short Stack" panose="02010500040000000007" pitchFamily="2" charset="0"/>
                        </a:rPr>
                        <a:t>2.</a:t>
                      </a:r>
                      <a:r>
                        <a:rPr lang="fr-FR" sz="1000" baseline="0" dirty="0">
                          <a:latin typeface="Short Stack" panose="02010500040000000007" pitchFamily="2" charset="0"/>
                        </a:rPr>
                        <a:t> 18/09 – 29/09</a:t>
                      </a: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Short Stack" panose="02010500040000000007" pitchFamily="2" charset="0"/>
                        </a:rPr>
                        <a:t>3. 02/10 – 13/10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50" dirty="0">
                          <a:latin typeface="Short Stack" panose="02010500040000000007" pitchFamily="2" charset="0"/>
                        </a:rPr>
                        <a:t>4. 16/10 – 10/11 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Short Stack" panose="02010500040000000007" pitchFamily="2" charset="0"/>
                        </a:rPr>
                        <a:t>5. 13/11 – 24/11 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Short Stack" panose="02010500040000000007" pitchFamily="2" charset="0"/>
                        </a:rPr>
                        <a:t>6. 27/11 – 08/12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Short Stack" panose="02010500040000000007" pitchFamily="2" charset="0"/>
                        </a:rPr>
                        <a:t>7. 11/12 – 23/12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Short Stack" panose="02010500040000000007" pitchFamily="2" charset="0"/>
                        </a:rPr>
                        <a:t>8. 08/01 – 19/01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r>
                        <a:rPr lang="fr-FR" sz="1050" dirty="0">
                          <a:latin typeface="Short Stack" panose="02010500040000000007" pitchFamily="2" charset="0"/>
                        </a:rPr>
                        <a:t>9. 22/01 – 02/02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 panose="02010500040000000007" pitchFamily="2" charset="0"/>
                        </a:rPr>
                        <a:t>10. 05/02 – 16/02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 panose="02010500040000000007" pitchFamily="2" charset="0"/>
                        </a:rPr>
                        <a:t>11. 19/02 – 16/03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 panose="02010500040000000007" pitchFamily="2" charset="0"/>
                        </a:rPr>
                        <a:t>12. 19/03 – 30/03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Short Stack" panose="02010500040000000007" pitchFamily="2" charset="0"/>
                        </a:rPr>
                        <a:t>13.</a:t>
                      </a:r>
                      <a:r>
                        <a:rPr lang="fr-FR" sz="1000" baseline="0" dirty="0">
                          <a:latin typeface="Short Stack" panose="02010500040000000007" pitchFamily="2" charset="0"/>
                        </a:rPr>
                        <a:t> 02/04 – 13/04</a:t>
                      </a: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Short Stack" panose="02010500040000000007" pitchFamily="2" charset="0"/>
                        </a:rPr>
                        <a:t>14. 16/04 – 11/05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11912"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Short Stack" panose="02010500040000000007" pitchFamily="2" charset="0"/>
                        </a:rPr>
                        <a:t>15. 14/05 – 25/05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 panose="02010500040000000007" pitchFamily="2" charset="0"/>
                        </a:rPr>
                        <a:t>16. 28/05 – 08/06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 panose="02010500040000000007" pitchFamily="2" charset="0"/>
                        </a:rPr>
                        <a:t>17. 11/06</a:t>
                      </a:r>
                      <a:r>
                        <a:rPr lang="fr-FR" sz="1000" kern="1400" baseline="0" dirty="0">
                          <a:solidFill>
                            <a:srgbClr val="000000"/>
                          </a:solidFill>
                          <a:effectLst/>
                          <a:latin typeface="Short Stack" panose="02010500040000000007" pitchFamily="2" charset="0"/>
                        </a:rPr>
                        <a:t> – 22/06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92871"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>
                          <a:latin typeface="Short Stack" panose="02010500040000000007" pitchFamily="2" charset="0"/>
                        </a:rPr>
                        <a:t>18. 25/06 – 06/07</a:t>
                      </a: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22751"/>
              </p:ext>
            </p:extLst>
          </p:nvPr>
        </p:nvGraphicFramePr>
        <p:xfrm>
          <a:off x="4041800" y="916425"/>
          <a:ext cx="3240360" cy="9585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1091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0" dirty="0">
                          <a:solidFill>
                            <a:schemeClr val="tx1"/>
                          </a:solidFill>
                          <a:latin typeface="Mrs Chocolat" pitchFamily="2" charset="0"/>
                        </a:rPr>
                        <a:t>Lapin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b="0" dirty="0">
                        <a:solidFill>
                          <a:schemeClr val="tx1"/>
                        </a:solidFill>
                        <a:latin typeface="Mrs Chocol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0/09</a:t>
                      </a:r>
                      <a:endParaRPr lang="fr-FR" sz="1000" dirty="0">
                        <a:solidFill>
                          <a:schemeClr val="tx1"/>
                        </a:solidFill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09/09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16/09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23/09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30/09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07/10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14/10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19/10 vacances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10/11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18/11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25/11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02/12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09/12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778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16/12</a:t>
                      </a:r>
                      <a:r>
                        <a:rPr lang="fr-FR" sz="1000" baseline="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 vacances</a:t>
                      </a:r>
                      <a:endParaRPr lang="fr-FR" sz="1000" dirty="0">
                        <a:solidFill>
                          <a:schemeClr val="tx1"/>
                        </a:solidFill>
                        <a:latin typeface="Short Stack" panose="02010500040000000007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06/01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13/01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20/01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27/01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03/02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10/02 vacances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03/03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10/03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17/03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24/03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31/03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07/04 vacances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28/04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05/05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12/05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19/05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26/05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02/06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09/06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16/06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23/06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251091"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  <a:latin typeface="Short Stack" panose="02010500040000000007" pitchFamily="2" charset="0"/>
                        </a:rPr>
                        <a:t>30/06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02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9352817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" y="10018997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85743"/>
              </p:ext>
            </p:extLst>
          </p:nvPr>
        </p:nvGraphicFramePr>
        <p:xfrm>
          <a:off x="324247" y="954212"/>
          <a:ext cx="7056783" cy="1006830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21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2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0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72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094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345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Nom prénom 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Fiche     </a:t>
                      </a:r>
                      <a:r>
                        <a:rPr lang="fr-FR" sz="1000" kern="1400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rens</a:t>
                      </a: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.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kern="1400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Assu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Coop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400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Autoris</a:t>
                      </a: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. 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 err="1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publicat</a:t>
                      </a: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°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9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Cantine</a:t>
                      </a:r>
                      <a:endParaRPr lang="fr-FR" sz="9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0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Garderie</a:t>
                      </a: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latin typeface="Short Stack" panose="02010500040000000007" pitchFamily="2" charset="0"/>
                        </a:rPr>
                        <a:t>NAPS</a:t>
                      </a:r>
                      <a:endParaRPr lang="fr-FR" sz="12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3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4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1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1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1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7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311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9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11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12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13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14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15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16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340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17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18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19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20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21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22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23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24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25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22845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27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9" name="Rectangle à coins arrondis 8"/>
          <p:cNvSpPr/>
          <p:nvPr/>
        </p:nvSpPr>
        <p:spPr>
          <a:xfrm>
            <a:off x="1836415" y="132508"/>
            <a:ext cx="4104456" cy="62277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36415" y="9011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Georgia Belle" panose="02000603000000000000" pitchFamily="2" charset="0"/>
                <a:ea typeface="Georgia Belle" panose="02000603000000000000" pitchFamily="2" charset="0"/>
              </a:rPr>
              <a:t>Liste des élèves</a:t>
            </a:r>
            <a:endParaRPr lang="fr-FR" sz="4000" dirty="0">
              <a:latin typeface="Georgia Belle" panose="02000603000000000000" pitchFamily="2" charset="0"/>
              <a:ea typeface="Georgia Bel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0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180"/>
            <a:ext cx="7543329" cy="9352817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836415" y="132508"/>
            <a:ext cx="4104456" cy="5326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332359" y="9011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Georgia Belle" panose="02000603000000000000" pitchFamily="2" charset="0"/>
                <a:ea typeface="Georgia Belle" panose="02000603000000000000" pitchFamily="2" charset="0"/>
              </a:rPr>
              <a:t>Liste des élèves</a:t>
            </a:r>
            <a:endParaRPr lang="fr-FR" sz="4000" dirty="0">
              <a:latin typeface="Georgia Belle" panose="02000603000000000000" pitchFamily="2" charset="0"/>
              <a:ea typeface="Georgia Belle" panose="02000603000000000000" pitchFamily="2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WatercolorSponge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" y="9938121"/>
            <a:ext cx="7559676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260204"/>
              </p:ext>
            </p:extLst>
          </p:nvPr>
        </p:nvGraphicFramePr>
        <p:xfrm>
          <a:off x="216230" y="910712"/>
          <a:ext cx="7092793" cy="924093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04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6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98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866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556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 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Nom prénom </a:t>
                      </a:r>
                      <a:endParaRPr lang="fr-FR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Numéros de téléphone</a:t>
                      </a:r>
                      <a:endParaRPr lang="fr-FR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Adresse mail</a:t>
                      </a:r>
                      <a:endParaRPr lang="fr-FR" sz="11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3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4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667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7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9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11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12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13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14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15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16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2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17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18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19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20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21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22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23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415414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24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Short Stack"/>
                        </a:rPr>
                        <a:t>25</a:t>
                      </a: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1000" kern="1400" dirty="0">
                        <a:solidFill>
                          <a:srgbClr val="000000"/>
                        </a:solidFill>
                        <a:effectLst/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32158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8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28789" marR="28789" marT="28789" marB="28789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latin typeface="Short Stack" panose="02010500040000000007" pitchFamily="2" charset="0"/>
                      </a:endParaRPr>
                    </a:p>
                  </a:txBody>
                  <a:tcPr marL="28789" marR="28789" marT="28789" marB="28789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fr-FR" sz="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678" marR="28678" marT="28678" marB="28678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090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1004</Words>
  <Application>Microsoft Office PowerPoint</Application>
  <PresentationFormat>Personnalisé</PresentationFormat>
  <Paragraphs>935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Dekko</vt:lpstr>
      <vt:lpstr>Fineliner Script</vt:lpstr>
      <vt:lpstr>Georgia Belle</vt:lpstr>
      <vt:lpstr>Mrs Chocolat</vt:lpstr>
      <vt:lpstr>Short Stack</vt:lpstr>
      <vt:lpstr>Sweet Cheeks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97</cp:revision>
  <dcterms:created xsi:type="dcterms:W3CDTF">2014-07-02T15:30:29Z</dcterms:created>
  <dcterms:modified xsi:type="dcterms:W3CDTF">2017-08-05T19:03:32Z</dcterms:modified>
</cp:coreProperties>
</file>