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E2EB"/>
    <a:srgbClr val="FFDB69"/>
    <a:srgbClr val="CDFF9B"/>
    <a:srgbClr val="FFA3FF"/>
    <a:srgbClr val="FF3B3B"/>
    <a:srgbClr val="68D000"/>
    <a:srgbClr val="FF6600"/>
    <a:srgbClr val="50FF19"/>
    <a:srgbClr val="ABFF57"/>
    <a:srgbClr val="99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23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 flipV="1">
            <a:off x="142852" y="1785918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cxnSp>
        <p:nvCxnSpPr>
          <p:cNvPr id="16" name="AutoShape 3"/>
          <p:cNvCxnSpPr>
            <a:cxnSpLocks noChangeShapeType="1"/>
          </p:cNvCxnSpPr>
          <p:nvPr/>
        </p:nvCxnSpPr>
        <p:spPr bwMode="auto">
          <a:xfrm flipV="1">
            <a:off x="142852" y="1000100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sp>
        <p:nvSpPr>
          <p:cNvPr id="17" name="ZoneTexte 16"/>
          <p:cNvSpPr txBox="1"/>
          <p:nvPr/>
        </p:nvSpPr>
        <p:spPr>
          <a:xfrm>
            <a:off x="0" y="1071538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Laisser libre cours à son imagination en choisissant des outils / des couleurs.</a:t>
            </a:r>
          </a:p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Colorier en respectant un espace délimité.</a:t>
            </a:r>
            <a:endParaRPr lang="fr-FR" sz="1200" b="1" dirty="0">
              <a:latin typeface="Acceseditionsscript Normal" pitchFamily="50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86454" y="8929717"/>
            <a:ext cx="107154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fr-FR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Christall</a:t>
            </a:r>
            <a:r>
              <a:rPr lang="fr-F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 Ecole</a:t>
            </a:r>
            <a:endParaRPr lang="fr-FR" sz="8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riangle rectangle 10"/>
          <p:cNvSpPr/>
          <p:nvPr/>
        </p:nvSpPr>
        <p:spPr>
          <a:xfrm rot="10800000" flipH="1">
            <a:off x="0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Triangle rectangle 11"/>
          <p:cNvSpPr/>
          <p:nvPr/>
        </p:nvSpPr>
        <p:spPr>
          <a:xfrm rot="10800000">
            <a:off x="5500678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929306" y="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 smtClean="0">
                <a:solidFill>
                  <a:schemeClr val="bg1"/>
                </a:solidFill>
                <a:latin typeface="Acceseditionsscript Normal" pitchFamily="50" charset="0"/>
              </a:rPr>
              <a:t>N°21</a:t>
            </a:r>
            <a:endParaRPr lang="fr-FR" sz="2400" b="1" dirty="0">
              <a:solidFill>
                <a:schemeClr val="bg1"/>
              </a:solidFill>
              <a:latin typeface="Acceseditionsscript Normal" pitchFamily="50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214282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Acceseditionscursive Normal" pitchFamily="50" charset="0"/>
                <a:ea typeface="Always In My Heart" pitchFamily="2" charset="0"/>
              </a:rPr>
              <a:t>Art floral</a:t>
            </a:r>
            <a:endParaRPr lang="fr-FR" sz="3600" b="1" dirty="0">
              <a:latin typeface="Acceseditionscursive Normal" pitchFamily="50" charset="0"/>
              <a:ea typeface="Always In My Heart" pitchFamily="2" charset="0"/>
            </a:endParaRPr>
          </a:p>
        </p:txBody>
      </p:sp>
      <p:pic>
        <p:nvPicPr>
          <p:cNvPr id="5122" name="Picture 2" descr="Conception de fond floral Vecteur gratui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52" y="2071670"/>
            <a:ext cx="6572296" cy="6572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 flipV="1">
            <a:off x="142852" y="1785918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cxnSp>
        <p:nvCxnSpPr>
          <p:cNvPr id="16" name="AutoShape 3"/>
          <p:cNvCxnSpPr>
            <a:cxnSpLocks noChangeShapeType="1"/>
          </p:cNvCxnSpPr>
          <p:nvPr/>
        </p:nvCxnSpPr>
        <p:spPr bwMode="auto">
          <a:xfrm flipV="1">
            <a:off x="142852" y="1000100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sp>
        <p:nvSpPr>
          <p:cNvPr id="17" name="ZoneTexte 16"/>
          <p:cNvSpPr txBox="1"/>
          <p:nvPr/>
        </p:nvSpPr>
        <p:spPr>
          <a:xfrm>
            <a:off x="0" y="1071538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Laisser libre cours à son imagination en choisissant des outils / des couleurs.</a:t>
            </a:r>
          </a:p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Colorier en respectant un espace délimité.</a:t>
            </a:r>
            <a:endParaRPr lang="fr-FR" sz="1200" b="1" dirty="0">
              <a:latin typeface="Acceseditionsscript Normal" pitchFamily="50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86454" y="8929717"/>
            <a:ext cx="107154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fr-FR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Christall</a:t>
            </a:r>
            <a:r>
              <a:rPr lang="fr-F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 Ecole</a:t>
            </a:r>
            <a:endParaRPr lang="fr-FR" sz="8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riangle rectangle 10"/>
          <p:cNvSpPr/>
          <p:nvPr/>
        </p:nvSpPr>
        <p:spPr>
          <a:xfrm rot="10800000" flipH="1">
            <a:off x="0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Triangle rectangle 11"/>
          <p:cNvSpPr/>
          <p:nvPr/>
        </p:nvSpPr>
        <p:spPr>
          <a:xfrm rot="10800000">
            <a:off x="5500678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929306" y="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 smtClean="0">
                <a:solidFill>
                  <a:schemeClr val="bg1"/>
                </a:solidFill>
                <a:latin typeface="Acceseditionsscript Normal" pitchFamily="50" charset="0"/>
              </a:rPr>
              <a:t>N°22</a:t>
            </a:r>
            <a:endParaRPr lang="fr-FR" sz="2400" b="1" dirty="0">
              <a:solidFill>
                <a:schemeClr val="bg1"/>
              </a:solidFill>
              <a:latin typeface="Acceseditionsscript Normal" pitchFamily="50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214282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Acceseditionscursive Normal" pitchFamily="50" charset="0"/>
                <a:ea typeface="Always In My Heart" pitchFamily="2" charset="0"/>
              </a:rPr>
              <a:t>Fleur de lys</a:t>
            </a:r>
            <a:endParaRPr lang="fr-FR" sz="3600" b="1" dirty="0">
              <a:latin typeface="Acceseditionscursive Normal" pitchFamily="50" charset="0"/>
              <a:ea typeface="Always In My Heart" pitchFamily="2" charset="0"/>
            </a:endParaRPr>
          </a:p>
        </p:txBody>
      </p:sp>
      <p:pic>
        <p:nvPicPr>
          <p:cNvPr id="4098" name="Picture 2" descr="Motif circulaire en forme de mandala. ornement décoratif dans un style oriental ethnique. illustration de dessin de main de doodle de contour. Vecteur Premium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52" y="2071670"/>
            <a:ext cx="6572296" cy="6572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 flipV="1">
            <a:off x="142852" y="1785918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cxnSp>
        <p:nvCxnSpPr>
          <p:cNvPr id="16" name="AutoShape 3"/>
          <p:cNvCxnSpPr>
            <a:cxnSpLocks noChangeShapeType="1"/>
          </p:cNvCxnSpPr>
          <p:nvPr/>
        </p:nvCxnSpPr>
        <p:spPr bwMode="auto">
          <a:xfrm flipV="1">
            <a:off x="142852" y="1000100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sp>
        <p:nvSpPr>
          <p:cNvPr id="17" name="ZoneTexte 16"/>
          <p:cNvSpPr txBox="1"/>
          <p:nvPr/>
        </p:nvSpPr>
        <p:spPr>
          <a:xfrm>
            <a:off x="0" y="1071538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Laisser libre cours à son imagination en choisissant des outils / des couleurs.</a:t>
            </a:r>
          </a:p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Colorier en respectant un espace délimité.</a:t>
            </a:r>
            <a:endParaRPr lang="fr-FR" sz="1200" b="1" dirty="0">
              <a:latin typeface="Acceseditionsscript Normal" pitchFamily="50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86454" y="8929717"/>
            <a:ext cx="107154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fr-FR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Christall</a:t>
            </a:r>
            <a:r>
              <a:rPr lang="fr-F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 Ecole</a:t>
            </a:r>
            <a:endParaRPr lang="fr-FR" sz="8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riangle rectangle 10"/>
          <p:cNvSpPr/>
          <p:nvPr/>
        </p:nvSpPr>
        <p:spPr>
          <a:xfrm rot="10800000" flipH="1">
            <a:off x="0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Triangle rectangle 11"/>
          <p:cNvSpPr/>
          <p:nvPr/>
        </p:nvSpPr>
        <p:spPr>
          <a:xfrm rot="10800000">
            <a:off x="5500678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929306" y="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 smtClean="0">
                <a:solidFill>
                  <a:schemeClr val="bg1"/>
                </a:solidFill>
                <a:latin typeface="Acceseditionsscript Normal" pitchFamily="50" charset="0"/>
              </a:rPr>
              <a:t>N°23</a:t>
            </a:r>
            <a:endParaRPr lang="fr-FR" sz="2400" b="1" dirty="0">
              <a:solidFill>
                <a:schemeClr val="bg1"/>
              </a:solidFill>
              <a:latin typeface="Acceseditionsscript Normal" pitchFamily="50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214282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Acceseditionscursive Normal" pitchFamily="50" charset="0"/>
                <a:ea typeface="Always In My Heart" pitchFamily="2" charset="0"/>
              </a:rPr>
              <a:t>Bulle fleurie</a:t>
            </a:r>
            <a:endParaRPr lang="fr-FR" sz="3600" b="1" dirty="0">
              <a:latin typeface="Acceseditionscursive Normal" pitchFamily="50" charset="0"/>
              <a:ea typeface="Always In My Heart" pitchFamily="2" charset="0"/>
            </a:endParaRPr>
          </a:p>
        </p:txBody>
      </p:sp>
      <p:pic>
        <p:nvPicPr>
          <p:cNvPr id="3074" name="Picture 2" descr="Fond floral élégant mandala décoratif Vecteur gratui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52" y="2071670"/>
            <a:ext cx="6572296" cy="6572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 flipV="1">
            <a:off x="142852" y="1785918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cxnSp>
        <p:nvCxnSpPr>
          <p:cNvPr id="16" name="AutoShape 3"/>
          <p:cNvCxnSpPr>
            <a:cxnSpLocks noChangeShapeType="1"/>
          </p:cNvCxnSpPr>
          <p:nvPr/>
        </p:nvCxnSpPr>
        <p:spPr bwMode="auto">
          <a:xfrm flipV="1">
            <a:off x="142852" y="1000100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sp>
        <p:nvSpPr>
          <p:cNvPr id="17" name="ZoneTexte 16"/>
          <p:cNvSpPr txBox="1"/>
          <p:nvPr/>
        </p:nvSpPr>
        <p:spPr>
          <a:xfrm>
            <a:off x="0" y="1071538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Laisser libre cours à son imagination en choisissant des outils / des couleurs.</a:t>
            </a:r>
          </a:p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Colorier en respectant un espace délimité.</a:t>
            </a:r>
            <a:endParaRPr lang="fr-FR" sz="1200" b="1" dirty="0">
              <a:latin typeface="Acceseditionsscript Normal" pitchFamily="50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86454" y="8929717"/>
            <a:ext cx="107154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fr-FR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Christall</a:t>
            </a:r>
            <a:r>
              <a:rPr lang="fr-F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 Ecole</a:t>
            </a:r>
            <a:endParaRPr lang="fr-FR" sz="8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riangle rectangle 10"/>
          <p:cNvSpPr/>
          <p:nvPr/>
        </p:nvSpPr>
        <p:spPr>
          <a:xfrm rot="10800000" flipH="1">
            <a:off x="0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Triangle rectangle 11"/>
          <p:cNvSpPr/>
          <p:nvPr/>
        </p:nvSpPr>
        <p:spPr>
          <a:xfrm rot="10800000">
            <a:off x="5500678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929306" y="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 smtClean="0">
                <a:solidFill>
                  <a:schemeClr val="bg1"/>
                </a:solidFill>
                <a:latin typeface="Acceseditionsscript Normal" pitchFamily="50" charset="0"/>
              </a:rPr>
              <a:t>N°24</a:t>
            </a:r>
            <a:endParaRPr lang="fr-FR" sz="2400" b="1" dirty="0">
              <a:solidFill>
                <a:schemeClr val="bg1"/>
              </a:solidFill>
              <a:latin typeface="Acceseditionsscript Normal" pitchFamily="50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214282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Acceseditionscursive Normal" pitchFamily="50" charset="0"/>
                <a:ea typeface="Always In My Heart" pitchFamily="2" charset="0"/>
              </a:rPr>
              <a:t>Chats en folie</a:t>
            </a:r>
            <a:endParaRPr lang="fr-FR" sz="3600" b="1" dirty="0">
              <a:latin typeface="Acceseditionscursive Normal" pitchFamily="50" charset="0"/>
              <a:ea typeface="Always In My Heart" pitchFamily="2" charset="0"/>
            </a:endParaRPr>
          </a:p>
        </p:txBody>
      </p:sp>
      <p:pic>
        <p:nvPicPr>
          <p:cNvPr id="2050" name="Picture 2" descr="Livre de coloriage mandala tête de chat. Vecteur Premium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52" y="2000232"/>
            <a:ext cx="6572296" cy="6572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 flipV="1">
            <a:off x="142852" y="1785918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cxnSp>
        <p:nvCxnSpPr>
          <p:cNvPr id="16" name="AutoShape 3"/>
          <p:cNvCxnSpPr>
            <a:cxnSpLocks noChangeShapeType="1"/>
          </p:cNvCxnSpPr>
          <p:nvPr/>
        </p:nvCxnSpPr>
        <p:spPr bwMode="auto">
          <a:xfrm flipV="1">
            <a:off x="142852" y="1000100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sp>
        <p:nvSpPr>
          <p:cNvPr id="17" name="ZoneTexte 16"/>
          <p:cNvSpPr txBox="1"/>
          <p:nvPr/>
        </p:nvSpPr>
        <p:spPr>
          <a:xfrm>
            <a:off x="0" y="1071538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Laisser libre cours à son imagination en choisissant des outils / des couleurs.</a:t>
            </a:r>
          </a:p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Colorier en respectant un espace délimité.</a:t>
            </a:r>
            <a:endParaRPr lang="fr-FR" sz="1200" b="1" dirty="0">
              <a:latin typeface="Acceseditionsscript Normal" pitchFamily="50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86454" y="8929717"/>
            <a:ext cx="107154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fr-FR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Christall</a:t>
            </a:r>
            <a:r>
              <a:rPr lang="fr-F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 Ecole</a:t>
            </a:r>
            <a:endParaRPr lang="fr-FR" sz="8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riangle rectangle 10"/>
          <p:cNvSpPr/>
          <p:nvPr/>
        </p:nvSpPr>
        <p:spPr>
          <a:xfrm rot="10800000" flipH="1">
            <a:off x="0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Triangle rectangle 11"/>
          <p:cNvSpPr/>
          <p:nvPr/>
        </p:nvSpPr>
        <p:spPr>
          <a:xfrm rot="10800000">
            <a:off x="5500678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929306" y="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 smtClean="0">
                <a:solidFill>
                  <a:schemeClr val="bg1"/>
                </a:solidFill>
                <a:latin typeface="Acceseditionsscript Normal" pitchFamily="50" charset="0"/>
              </a:rPr>
              <a:t>N°25</a:t>
            </a:r>
            <a:endParaRPr lang="fr-FR" sz="2400" b="1" dirty="0">
              <a:solidFill>
                <a:schemeClr val="bg1"/>
              </a:solidFill>
              <a:latin typeface="Acceseditionsscript Normal" pitchFamily="50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214282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Acceseditionscursive Normal" pitchFamily="50" charset="0"/>
                <a:ea typeface="Always In My Heart" pitchFamily="2" charset="0"/>
              </a:rPr>
              <a:t>Œil de chat</a:t>
            </a:r>
            <a:endParaRPr lang="fr-FR" sz="3600" b="1" dirty="0">
              <a:latin typeface="Acceseditionscursive Normal" pitchFamily="50" charset="0"/>
              <a:ea typeface="Always In My Heart" pitchFamily="2" charset="0"/>
            </a:endParaRPr>
          </a:p>
        </p:txBody>
      </p:sp>
      <p:pic>
        <p:nvPicPr>
          <p:cNvPr id="1026" name="Picture 2" descr="Livre de coloriage mandala oeil de chat. Vecteur Premium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52" y="2000232"/>
            <a:ext cx="6582812" cy="6572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143</Words>
  <Application>Microsoft Office PowerPoint</Application>
  <PresentationFormat>Affichage à l'écran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Ophélie</dc:creator>
  <cp:lastModifiedBy>Ophélie</cp:lastModifiedBy>
  <cp:revision>30</cp:revision>
  <dcterms:created xsi:type="dcterms:W3CDTF">2016-12-24T08:25:51Z</dcterms:created>
  <dcterms:modified xsi:type="dcterms:W3CDTF">2020-10-20T13:48:56Z</dcterms:modified>
</cp:coreProperties>
</file>