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2EB"/>
    <a:srgbClr val="FFDB69"/>
    <a:srgbClr val="CDFF9B"/>
    <a:srgbClr val="FFA3FF"/>
    <a:srgbClr val="FF3B3B"/>
    <a:srgbClr val="68D000"/>
    <a:srgbClr val="FF6600"/>
    <a:srgbClr val="50FF19"/>
    <a:srgbClr val="ABFF57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Laisser libre cours à son imagination en choisissant des outils / des couleurs.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N°21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Art floral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5122" name="Picture 2" descr="Conception de fond floral Vecteur gratui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071670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Laisser libre cours à son imagination en choisissant des outils / des couleurs.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N°22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Fleur de lys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4098" name="Picture 2" descr="Motif circulaire en forme de mandala. ornement décoratif dans un style oriental ethnique. illustration de dessin de main de doodle de contour.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071670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Laisser libre cours à son imagination en choisissant des outils / des couleurs.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N°23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Bulle fleurie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3074" name="Picture 2" descr="Fond floral élégant mandala décoratif Vecteur gratui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071670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Laisser libre cours à son imagination en choisissant des outils / des couleurs.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N°24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Chats en folie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2050" name="Picture 2" descr="Livre de coloriage mandala tête de chat.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000232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Laisser libre cours à son imagination en choisissant des outils / des couleurs.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N°25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Œil de chat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1026" name="Picture 2" descr="Livre de coloriage mandala oeil de chat.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000232"/>
            <a:ext cx="6582812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143</Words>
  <Application>Microsoft Office PowerPoint</Application>
  <PresentationFormat>Affichage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30</cp:revision>
  <dcterms:created xsi:type="dcterms:W3CDTF">2016-12-24T08:25:51Z</dcterms:created>
  <dcterms:modified xsi:type="dcterms:W3CDTF">2020-10-20T13:48:56Z</dcterms:modified>
</cp:coreProperties>
</file>