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6" y="-18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229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8659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814536" y="404318"/>
            <a:ext cx="1804512" cy="860093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1004" y="404318"/>
            <a:ext cx="5235312" cy="86009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3586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390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489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1004" y="2352394"/>
            <a:ext cx="3519911" cy="66528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099138" y="2352394"/>
            <a:ext cx="3519911" cy="665286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0059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1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1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660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492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6114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3" y="301052"/>
            <a:ext cx="5977909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634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40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712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68760-C5C7-494B-9731-5489113C9891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1CE22-46B1-4575-95CE-D32D22F3E9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0933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62124" y="108223"/>
            <a:ext cx="496855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346700" y="121518"/>
            <a:ext cx="5112568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54212" y="1476375"/>
            <a:ext cx="3672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Mia's Scribblings ~" panose="02000000000000000000" pitchFamily="2" charset="0"/>
              </a:rPr>
              <a:t>Cahier du jour</a:t>
            </a:r>
            <a:endParaRPr lang="fr-FR" sz="4400" dirty="0">
              <a:latin typeface="Mia's Scribblings ~" panose="0200000000000000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54812" y="1476375"/>
            <a:ext cx="3672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Mia's Scribblings ~" panose="02000000000000000000" pitchFamily="2" charset="0"/>
              </a:rPr>
              <a:t>Cahier du jour</a:t>
            </a:r>
            <a:endParaRPr lang="fr-FR" sz="4400" dirty="0">
              <a:latin typeface="Mia's Scribblings ~" panose="02000000000000000000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24351" y="2522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99482" y="6314507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200082" y="6357102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20145/20156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99482" y="2522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Amandine Piu www.piupiu.fr Dje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8228" y="2844527"/>
            <a:ext cx="3309431" cy="3219501"/>
          </a:xfrm>
          <a:prstGeom prst="rect">
            <a:avLst/>
          </a:prstGeom>
          <a:noFill/>
        </p:spPr>
      </p:pic>
      <p:pic>
        <p:nvPicPr>
          <p:cNvPr id="13" name="Picture 2" descr="Amandine Piu www.piupiu.fr Dje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0796" y="2916535"/>
            <a:ext cx="3309431" cy="3219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8474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62124" y="108223"/>
            <a:ext cx="496855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5490716" y="101447"/>
            <a:ext cx="496855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20446" y="2522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994772" y="2522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9482" y="6314507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28074" y="6344519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76847" y="1764407"/>
            <a:ext cx="3672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Mia's Scribblings ~" panose="02000000000000000000" pitchFamily="2" charset="0"/>
              </a:rPr>
              <a:t>Cahier d’ANGLAIS</a:t>
            </a:r>
            <a:endParaRPr lang="fr-FR" sz="4400" dirty="0">
              <a:latin typeface="Mia's Scribblings ~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994772" y="1764407"/>
            <a:ext cx="3672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Mia's Scribblings ~" panose="02000000000000000000" pitchFamily="2" charset="0"/>
              </a:rPr>
              <a:t>Cahier d’ANGLAIS</a:t>
            </a:r>
            <a:endParaRPr lang="fr-FR" sz="4400" dirty="0">
              <a:latin typeface="Mia's Scribblings ~" panose="020000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5986" y="1260351"/>
            <a:ext cx="871099" cy="5774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2964" y="1260350"/>
            <a:ext cx="871099" cy="5774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148" y="3675413"/>
            <a:ext cx="1854804" cy="174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6740" y="3663737"/>
            <a:ext cx="1854804" cy="174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2746" y="4851803"/>
            <a:ext cx="1993874" cy="12917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9028" y="4851803"/>
            <a:ext cx="1993874" cy="12917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6434" y="3107929"/>
            <a:ext cx="1220801" cy="191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99452" y="2935671"/>
            <a:ext cx="1220801" cy="191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159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62124" y="108223"/>
            <a:ext cx="496855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5418708" y="108223"/>
            <a:ext cx="5112568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Picture 2" descr="Dessin - Illustration pour le cahier de liai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138" y="3198639"/>
            <a:ext cx="4631515" cy="296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124351" y="2522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29675" y="4046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2164" y="1908423"/>
            <a:ext cx="4067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ia's Scribblings ~" panose="02000000000000000000" pitchFamily="2" charset="0"/>
              </a:rPr>
              <a:t>Cahier de liaison et de devoirs</a:t>
            </a:r>
            <a:endParaRPr lang="fr-FR" sz="3200" dirty="0">
              <a:latin typeface="Mia's Scribblings ~" panose="020000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70411" y="1947941"/>
            <a:ext cx="4067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ia's Scribblings ~" panose="02000000000000000000" pitchFamily="2" charset="0"/>
              </a:rPr>
              <a:t>Cahier de liaison et de devoirs</a:t>
            </a:r>
            <a:endParaRPr lang="fr-FR" sz="3200" dirty="0">
              <a:latin typeface="Mia's Scribblings ~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99482" y="6314507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230230" y="6460825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pic>
        <p:nvPicPr>
          <p:cNvPr id="11" name="Picture 2" descr="Dessin - Illustration pour le cahier de liai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31242" y="3326102"/>
            <a:ext cx="4631515" cy="296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163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62124" y="108223"/>
            <a:ext cx="496855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5490716" y="108223"/>
            <a:ext cx="496855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29675" y="40463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38788" y="43228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NOM: ………………………………………….</a:t>
            </a: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Prénom: ……………………………………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9482" y="6314507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205439" y="6356551"/>
            <a:ext cx="382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Classe de CP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Année scolaire </a:t>
            </a:r>
            <a:r>
              <a:rPr lang="fr-FR" dirty="0" smtClean="0">
                <a:latin typeface="Comic Sans MS" panose="030F0702030302020204" pitchFamily="66" charset="0"/>
              </a:rPr>
              <a:t>2015/2016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87538" y="1764407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ia's Scribblings ~" panose="02000000000000000000" pitchFamily="2" charset="0"/>
              </a:rPr>
              <a:t>Cahier de leçons de mathématiques</a:t>
            </a:r>
            <a:endParaRPr lang="fr-FR" sz="3200" dirty="0">
              <a:latin typeface="Mia's Scribblings ~" panose="020000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205439" y="1916807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ia's Scribblings ~" panose="02000000000000000000" pitchFamily="2" charset="0"/>
              </a:rPr>
              <a:t>Cahier de leçons de mathématiques</a:t>
            </a:r>
            <a:endParaRPr lang="fr-FR" sz="3200" dirty="0">
              <a:latin typeface="Mia's Scribblings ~" panose="02000000000000000000" pitchFamily="2" charset="0"/>
            </a:endParaRPr>
          </a:p>
        </p:txBody>
      </p:sp>
      <p:pic>
        <p:nvPicPr>
          <p:cNvPr id="3074" name="Picture 2" descr="http://ekladata.com/27lttTab7KsvXlZQKjc-02vzA5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391" y="3047583"/>
            <a:ext cx="2249203" cy="207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ekladata.com/uMYIPVIxd8Od6jlQ_e6_tAQ0la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4707" y="4499811"/>
            <a:ext cx="1633271" cy="172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ekladata.com/27lttTab7KsvXlZQKjc-02vzA5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5789" y="2983079"/>
            <a:ext cx="2249203" cy="207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ekladata.com/wjmcZKurZMwXeAGAqH0j2hLoKQ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5096" y="2999178"/>
            <a:ext cx="1312882" cy="102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ekladata.com/wjmcZKurZMwXeAGAqH0j2hLoKQ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47100" y="3089010"/>
            <a:ext cx="1312882" cy="102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ekladata.com/uMYIPVIxd8Od6jlQ_e6_tAQ0la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6980" y="4578415"/>
            <a:ext cx="1633271" cy="172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85423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128</Words>
  <Application>Microsoft Office PowerPoint</Application>
  <PresentationFormat>Personnalisé</PresentationFormat>
  <Paragraphs>48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4</cp:revision>
  <dcterms:created xsi:type="dcterms:W3CDTF">2014-06-21T16:20:36Z</dcterms:created>
  <dcterms:modified xsi:type="dcterms:W3CDTF">2015-06-22T15:51:39Z</dcterms:modified>
</cp:coreProperties>
</file>