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414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811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635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381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408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948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58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710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403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543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877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0278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956376" y="130153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SF Bonus</a:t>
            </a:r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260648" y="412979"/>
            <a:ext cx="1436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u="sng" dirty="0" err="1" smtClean="0"/>
              <a:t>Tangram</a:t>
            </a:r>
            <a:endParaRPr lang="fr-BE" sz="2800" u="sng" dirty="0"/>
          </a:p>
        </p:txBody>
      </p:sp>
      <p:sp>
        <p:nvSpPr>
          <p:cNvPr id="6" name="ZoneTexte 5"/>
          <p:cNvSpPr txBox="1"/>
          <p:nvPr/>
        </p:nvSpPr>
        <p:spPr>
          <a:xfrm>
            <a:off x="395536" y="936199"/>
            <a:ext cx="5207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Reproduis ces dessins avec les pièces de ton </a:t>
            </a:r>
            <a:r>
              <a:rPr lang="fr-BE" dirty="0" err="1" smtClean="0"/>
              <a:t>tangram</a:t>
            </a:r>
            <a:r>
              <a:rPr lang="fr-BE" dirty="0" smtClean="0"/>
              <a:t>.</a:t>
            </a:r>
            <a:endParaRPr lang="fr-BE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84784"/>
            <a:ext cx="3888432" cy="4944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2319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Braems</dc:creator>
  <cp:lastModifiedBy>Céline Braems</cp:lastModifiedBy>
  <cp:revision>6</cp:revision>
  <dcterms:created xsi:type="dcterms:W3CDTF">2015-07-29T09:48:28Z</dcterms:created>
  <dcterms:modified xsi:type="dcterms:W3CDTF">2015-07-29T09:58:30Z</dcterms:modified>
</cp:coreProperties>
</file>