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69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2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0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1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94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6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63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3C8D-7D64-4224-9577-75C52617233E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FA838-09C3-45D4-B0E3-33805487A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20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26897" r="16733" b="11757"/>
          <a:stretch/>
        </p:blipFill>
        <p:spPr bwMode="auto">
          <a:xfrm>
            <a:off x="-2" y="620688"/>
            <a:ext cx="9144001" cy="52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1"/>
            <a:ext cx="6624736" cy="65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90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260648"/>
            <a:ext cx="88296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8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81000"/>
            <a:ext cx="8743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3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2425"/>
            <a:ext cx="84963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877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</dc:creator>
  <cp:lastModifiedBy>Catherine</cp:lastModifiedBy>
  <cp:revision>1</cp:revision>
  <dcterms:created xsi:type="dcterms:W3CDTF">2014-08-12T12:59:34Z</dcterms:created>
  <dcterms:modified xsi:type="dcterms:W3CDTF">2014-08-12T13:05:35Z</dcterms:modified>
</cp:coreProperties>
</file>