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136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</a:t>
            </a:r>
            <a:r>
              <a:rPr lang="fr-FR" b="1" smtClean="0"/>
              <a:t>nombres jusqu’à 99 (1)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73548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écrire en chiffres et en lettres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819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735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n°1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345686" y="696922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savoir effectuer une décomposition additive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719994" y="704231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684698" y="695833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5686" y="1310367"/>
            <a:ext cx="61342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Ecris en chiffres</a:t>
            </a:r>
          </a:p>
          <a:p>
            <a:endParaRPr lang="fr-FR" sz="1200" b="1" u="sng" dirty="0"/>
          </a:p>
          <a:p>
            <a:pPr>
              <a:lnSpc>
                <a:spcPct val="200000"/>
              </a:lnSpc>
            </a:pPr>
            <a:r>
              <a:rPr lang="fr-FR" sz="1200" dirty="0" smtClean="0"/>
              <a:t>Soixante-sept </a:t>
            </a:r>
            <a:r>
              <a:rPr lang="fr-FR" sz="1200" dirty="0" smtClean="0">
                <a:sym typeface="Wingdings" panose="05000000000000000000" pitchFamily="2" charset="2"/>
              </a:rPr>
              <a:t> __________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Soixante-et-onze </a:t>
            </a:r>
            <a:r>
              <a:rPr lang="fr-FR" sz="1200" dirty="0">
                <a:sym typeface="Wingdings" panose="05000000000000000000" pitchFamily="2" charset="2"/>
              </a:rPr>
              <a:t> __________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Vingt-huit </a:t>
            </a:r>
            <a:r>
              <a:rPr lang="fr-FR" sz="1200" dirty="0">
                <a:sym typeface="Wingdings" panose="05000000000000000000" pitchFamily="2" charset="2"/>
              </a:rPr>
              <a:t> __________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Quatre-vingt-quatorze </a:t>
            </a:r>
            <a:r>
              <a:rPr lang="fr-FR" sz="1200" dirty="0">
                <a:sym typeface="Wingdings" panose="05000000000000000000" pitchFamily="2" charset="2"/>
              </a:rPr>
              <a:t> __________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Quatre-vingt-trois </a:t>
            </a:r>
            <a:r>
              <a:rPr lang="fr-FR" sz="1200" dirty="0">
                <a:sym typeface="Wingdings" panose="05000000000000000000" pitchFamily="2" charset="2"/>
              </a:rPr>
              <a:t> __________</a:t>
            </a:r>
          </a:p>
          <a:p>
            <a:endParaRPr lang="fr-FR" sz="1200" b="1" u="sng" dirty="0" smtClean="0"/>
          </a:p>
          <a:p>
            <a:endParaRPr lang="fr-FR" sz="1200" b="1" u="sng" dirty="0" smtClean="0"/>
          </a:p>
          <a:p>
            <a:endParaRPr lang="fr-FR" sz="1200" b="1" u="sng" dirty="0" smtClean="0"/>
          </a:p>
          <a:p>
            <a:r>
              <a:rPr lang="fr-FR" sz="1200" b="1" u="sng" dirty="0" smtClean="0"/>
              <a:t>Ecris en lettres</a:t>
            </a:r>
            <a:endParaRPr lang="fr-FR" sz="1200" b="1" u="sng" dirty="0" smtClean="0"/>
          </a:p>
          <a:p>
            <a:endParaRPr lang="fr-FR" sz="1200" dirty="0" smtClean="0"/>
          </a:p>
          <a:p>
            <a:pPr>
              <a:lnSpc>
                <a:spcPct val="200000"/>
              </a:lnSpc>
            </a:pPr>
            <a:r>
              <a:rPr lang="fr-FR" sz="1200" dirty="0" smtClean="0"/>
              <a:t>38 </a:t>
            </a:r>
            <a:r>
              <a:rPr lang="fr-FR" sz="1200" dirty="0"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sym typeface="Wingdings" panose="05000000000000000000" pitchFamily="2" charset="2"/>
              </a:rPr>
              <a:t>_________________________________________________________________________</a:t>
            </a:r>
            <a:endParaRPr lang="fr-FR" sz="1200" dirty="0"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</a:pPr>
            <a:r>
              <a:rPr lang="fr-FR" sz="1200" dirty="0" smtClean="0"/>
              <a:t>54 </a:t>
            </a:r>
            <a:r>
              <a:rPr lang="fr-FR" sz="1200" dirty="0">
                <a:sym typeface="Wingdings" panose="05000000000000000000" pitchFamily="2" charset="2"/>
              </a:rPr>
              <a:t> _________________________________________________________________________</a:t>
            </a:r>
            <a:endParaRPr lang="fr-FR" sz="1200" dirty="0" smtClean="0"/>
          </a:p>
          <a:p>
            <a:pPr>
              <a:lnSpc>
                <a:spcPct val="200000"/>
              </a:lnSpc>
            </a:pPr>
            <a:r>
              <a:rPr lang="fr-FR" sz="1200" dirty="0" smtClean="0"/>
              <a:t>97 </a:t>
            </a:r>
            <a:r>
              <a:rPr lang="fr-FR" sz="1200" dirty="0">
                <a:sym typeface="Wingdings" panose="05000000000000000000" pitchFamily="2" charset="2"/>
              </a:rPr>
              <a:t> _________________________________________________________________________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32 </a:t>
            </a:r>
            <a:r>
              <a:rPr lang="fr-FR" sz="1200" dirty="0"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sym typeface="Wingdings" panose="05000000000000000000" pitchFamily="2" charset="2"/>
              </a:rPr>
              <a:t>_________________________________________________________________________</a:t>
            </a:r>
            <a:endParaRPr lang="fr-FR" sz="1200" dirty="0" smtClean="0"/>
          </a:p>
          <a:p>
            <a:pPr>
              <a:lnSpc>
                <a:spcPct val="200000"/>
              </a:lnSpc>
            </a:pPr>
            <a:r>
              <a:rPr lang="fr-FR" sz="1200" dirty="0" smtClean="0"/>
              <a:t>80 </a:t>
            </a:r>
            <a:r>
              <a:rPr lang="fr-FR" sz="1200" dirty="0">
                <a:sym typeface="Wingdings" panose="05000000000000000000" pitchFamily="2" charset="2"/>
              </a:rPr>
              <a:t> _________________________________________________________________________</a:t>
            </a:r>
            <a:endParaRPr lang="fr-FR" sz="1200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" y="7617296"/>
            <a:ext cx="6451128" cy="1728192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181397" y="506515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4" name="ZoneTexte 6"/>
          <p:cNvSpPr txBox="1"/>
          <p:nvPr/>
        </p:nvSpPr>
        <p:spPr>
          <a:xfrm>
            <a:off x="199993" y="506515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1</a:t>
            </a:r>
            <a:endParaRPr lang="fr-FR" sz="1100" dirty="0"/>
          </a:p>
        </p:txBody>
      </p:sp>
      <p:sp>
        <p:nvSpPr>
          <p:cNvPr id="40" name="Ellipse 39"/>
          <p:cNvSpPr/>
          <p:nvPr/>
        </p:nvSpPr>
        <p:spPr>
          <a:xfrm>
            <a:off x="267577" y="6733937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1" name="ZoneTexte 6"/>
          <p:cNvSpPr txBox="1"/>
          <p:nvPr/>
        </p:nvSpPr>
        <p:spPr>
          <a:xfrm>
            <a:off x="286173" y="6733937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3</a:t>
            </a:r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</a:t>
            </a:r>
            <a:r>
              <a:rPr lang="fr-FR" b="1" smtClean="0"/>
              <a:t>nombres jusqu’à 99 (1)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n°1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338336" y="102856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faire des paquets de dizaines et d’unités</a:t>
            </a:r>
            <a:endParaRPr lang="fr-FR" sz="1300" dirty="0"/>
          </a:p>
        </p:txBody>
      </p:sp>
      <p:sp>
        <p:nvSpPr>
          <p:cNvPr id="35" name="ZoneTexte 34"/>
          <p:cNvSpPr txBox="1"/>
          <p:nvPr/>
        </p:nvSpPr>
        <p:spPr>
          <a:xfrm>
            <a:off x="4712644" y="110165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36" name="Ellipse 35"/>
          <p:cNvSpPr/>
          <p:nvPr/>
        </p:nvSpPr>
        <p:spPr>
          <a:xfrm>
            <a:off x="5677348" y="101767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86173" y="588910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connaitre la position des chiffres</a:t>
            </a:r>
            <a:endParaRPr lang="fr-FR" sz="1300" dirty="0"/>
          </a:p>
        </p:txBody>
      </p:sp>
      <p:sp>
        <p:nvSpPr>
          <p:cNvPr id="38" name="ZoneTexte 37"/>
          <p:cNvSpPr txBox="1"/>
          <p:nvPr/>
        </p:nvSpPr>
        <p:spPr>
          <a:xfrm>
            <a:off x="4660481" y="596219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39" name="Ellipse 38"/>
          <p:cNvSpPr/>
          <p:nvPr/>
        </p:nvSpPr>
        <p:spPr>
          <a:xfrm>
            <a:off x="5625185" y="587821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38336" y="1784648"/>
            <a:ext cx="5102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Donne le nombre de groupes de 10 (comme dans l’exemple)</a:t>
            </a:r>
            <a:endParaRPr lang="fr-FR" sz="1200" b="1" u="sng" dirty="0"/>
          </a:p>
        </p:txBody>
      </p:sp>
      <p:sp>
        <p:nvSpPr>
          <p:cNvPr id="16" name="ZoneTexte 15"/>
          <p:cNvSpPr txBox="1"/>
          <p:nvPr/>
        </p:nvSpPr>
        <p:spPr>
          <a:xfrm>
            <a:off x="286173" y="6537176"/>
            <a:ext cx="6250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Complète comme dans l’exemple</a:t>
            </a:r>
          </a:p>
          <a:p>
            <a:endParaRPr lang="fr-FR" sz="1200" b="1" u="sng" dirty="0"/>
          </a:p>
          <a:p>
            <a:r>
              <a:rPr lang="fr-FR" sz="1200" i="1" dirty="0" smtClean="0"/>
              <a:t>Exemple : </a:t>
            </a:r>
          </a:p>
          <a:p>
            <a:r>
              <a:rPr lang="fr-FR" sz="1200" i="1" dirty="0" smtClean="0"/>
              <a:t>5 dizaines et 4 unités c’est 54</a:t>
            </a:r>
          </a:p>
          <a:p>
            <a:endParaRPr lang="fr-FR" sz="1200" i="1" dirty="0"/>
          </a:p>
          <a:p>
            <a:endParaRPr lang="fr-FR" sz="1200" i="1" dirty="0" smtClean="0"/>
          </a:p>
          <a:p>
            <a:pPr>
              <a:lnSpc>
                <a:spcPct val="200000"/>
              </a:lnSpc>
            </a:pPr>
            <a:r>
              <a:rPr lang="fr-FR" sz="1200" dirty="0" smtClean="0"/>
              <a:t>2 dizaines et 8 unités c’est  ………….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9 unités et 7 dizaines c’est ………….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8 dizaines et 1 </a:t>
            </a:r>
            <a:r>
              <a:rPr lang="fr-FR" sz="1200" dirty="0"/>
              <a:t>unité c’est ………….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9 dizaines et 4 unités c’est </a:t>
            </a:r>
            <a:r>
              <a:rPr lang="fr-FR" sz="1200" dirty="0"/>
              <a:t>………….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3 unités et 6 </a:t>
            </a:r>
            <a:r>
              <a:rPr lang="fr-FR" sz="1200" dirty="0"/>
              <a:t>dizaines c’est ………….</a:t>
            </a:r>
          </a:p>
          <a:p>
            <a:endParaRPr lang="fr-FR" sz="1200" dirty="0"/>
          </a:p>
          <a:p>
            <a:endParaRPr lang="fr-FR" sz="1200" dirty="0" smtClean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755349"/>
              </p:ext>
            </p:extLst>
          </p:nvPr>
        </p:nvGraphicFramePr>
        <p:xfrm>
          <a:off x="338336" y="2216697"/>
          <a:ext cx="6242640" cy="31263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6488"/>
                <a:gridCol w="2520280"/>
                <a:gridCol w="2215872"/>
              </a:tblGrid>
              <a:tr h="87784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Cinquante-neuf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 groupes de 10 et 9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 dizaines et 9 unités</a:t>
                      </a:r>
                      <a:endParaRPr lang="fr-FR" sz="1200" dirty="0"/>
                    </a:p>
                  </a:txBody>
                  <a:tcPr anchor="ctr"/>
                </a:tc>
              </a:tr>
              <a:tr h="56212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Vingt-six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……</a:t>
                      </a:r>
                      <a:r>
                        <a:rPr lang="fr-FR" sz="1200" dirty="0" smtClean="0"/>
                        <a:t>Groupes de 10 et </a:t>
                      </a:r>
                      <a:r>
                        <a:rPr lang="fr-FR" sz="1200" dirty="0" smtClean="0"/>
                        <a:t>……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…… dizaines</a:t>
                      </a:r>
                      <a:r>
                        <a:rPr lang="fr-FR" sz="1200" baseline="0" dirty="0" smtClean="0"/>
                        <a:t> et </a:t>
                      </a:r>
                      <a:r>
                        <a:rPr lang="fr-FR" sz="1200" dirty="0" smtClean="0"/>
                        <a:t>……</a:t>
                      </a:r>
                      <a:r>
                        <a:rPr lang="fr-FR" sz="1200" baseline="0" dirty="0" smtClean="0"/>
                        <a:t> unités</a:t>
                      </a:r>
                      <a:endParaRPr lang="fr-FR" sz="1200" dirty="0"/>
                    </a:p>
                  </a:txBody>
                  <a:tcPr anchor="ctr"/>
                </a:tc>
              </a:tr>
              <a:tr h="56212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Trente-et-un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</a:tr>
              <a:tr h="56212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Douze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anchor="ctr"/>
                </a:tc>
              </a:tr>
              <a:tr h="56212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Quarante-cinq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0" name="Ellipse 29"/>
          <p:cNvSpPr/>
          <p:nvPr/>
        </p:nvSpPr>
        <p:spPr>
          <a:xfrm>
            <a:off x="226765" y="766954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1" name="ZoneTexte 6"/>
          <p:cNvSpPr txBox="1"/>
          <p:nvPr/>
        </p:nvSpPr>
        <p:spPr>
          <a:xfrm>
            <a:off x="245361" y="766954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4</a:t>
            </a:r>
            <a:endParaRPr lang="fr-FR" sz="1100" dirty="0"/>
          </a:p>
        </p:txBody>
      </p:sp>
      <p:sp>
        <p:nvSpPr>
          <p:cNvPr id="32" name="Ellipse 31"/>
          <p:cNvSpPr/>
          <p:nvPr/>
        </p:nvSpPr>
        <p:spPr>
          <a:xfrm>
            <a:off x="266068" y="5700586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4" name="ZoneTexte 6"/>
          <p:cNvSpPr txBox="1"/>
          <p:nvPr/>
        </p:nvSpPr>
        <p:spPr>
          <a:xfrm>
            <a:off x="284664" y="5700586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4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41778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</TotalTime>
  <Words>188</Words>
  <Application>Microsoft Office PowerPoint</Application>
  <PresentationFormat>Format A4 (210 x 297 mm)</PresentationFormat>
  <Paragraphs>55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335</cp:revision>
  <cp:lastPrinted>2014-04-28T15:31:46Z</cp:lastPrinted>
  <dcterms:created xsi:type="dcterms:W3CDTF">2011-03-18T16:06:50Z</dcterms:created>
  <dcterms:modified xsi:type="dcterms:W3CDTF">2014-07-18T09:24:48Z</dcterms:modified>
</cp:coreProperties>
</file>