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69" r:id="rId3"/>
    <p:sldId id="276" r:id="rId4"/>
    <p:sldId id="277" r:id="rId5"/>
    <p:sldId id="256" r:id="rId6"/>
    <p:sldId id="257" r:id="rId7"/>
    <p:sldId id="258" r:id="rId8"/>
    <p:sldId id="259" r:id="rId9"/>
    <p:sldId id="270" r:id="rId10"/>
    <p:sldId id="271" r:id="rId11"/>
    <p:sldId id="272" r:id="rId12"/>
    <p:sldId id="273" r:id="rId13"/>
    <p:sldId id="279" r:id="rId14"/>
    <p:sldId id="280" r:id="rId1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1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7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83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59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88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66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85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4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3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73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67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DEC28-2CB4-4EF4-BC82-4C2AF83C5C3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5AB13-128F-44CF-A7A6-DDAC41276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9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F4C094-2D03-4A46-A502-D418E95020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15" b="13867"/>
          <a:stretch/>
        </p:blipFill>
        <p:spPr bwMode="auto">
          <a:xfrm>
            <a:off x="-1219" y="0"/>
            <a:ext cx="990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02533FB-18A5-4B4C-9FF8-7C9084671292}"/>
              </a:ext>
            </a:extLst>
          </p:cNvPr>
          <p:cNvSpPr txBox="1"/>
          <p:nvPr/>
        </p:nvSpPr>
        <p:spPr>
          <a:xfrm>
            <a:off x="2764221" y="126124"/>
            <a:ext cx="581222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odern Love" panose="04090805081005020601" pitchFamily="82" charset="0"/>
              </a:rPr>
              <a:t>Pour un bon climat de classe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5657314-F6B8-42A5-824E-C8EC5589C418}"/>
              </a:ext>
            </a:extLst>
          </p:cNvPr>
          <p:cNvSpPr txBox="1"/>
          <p:nvPr/>
        </p:nvSpPr>
        <p:spPr>
          <a:xfrm>
            <a:off x="504497" y="1135117"/>
            <a:ext cx="8923282" cy="4801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CrayonE" panose="00000500000000000000" pitchFamily="2" charset="0"/>
              </a:rPr>
              <a:t>Respecter mes camarades</a:t>
            </a:r>
          </a:p>
          <a:p>
            <a:endParaRPr lang="fr-FR" sz="3200" b="1" dirty="0">
              <a:latin typeface="CrayonE" panose="00000500000000000000" pitchFamily="2" charset="0"/>
            </a:endParaRPr>
          </a:p>
          <a:p>
            <a:r>
              <a:rPr lang="fr-FR" sz="3200" b="1" dirty="0">
                <a:latin typeface="CrayonE" panose="00000500000000000000" pitchFamily="2" charset="0"/>
              </a:rPr>
              <a:t>Respecter la maîtresse et les adultes de l’école</a:t>
            </a:r>
          </a:p>
          <a:p>
            <a:endParaRPr lang="fr-FR" sz="3200" b="1" dirty="0">
              <a:latin typeface="CrayonE" panose="00000500000000000000" pitchFamily="2" charset="0"/>
            </a:endParaRPr>
          </a:p>
          <a:p>
            <a:r>
              <a:rPr lang="fr-FR" sz="3200" b="1" dirty="0">
                <a:latin typeface="CrayonE" panose="00000500000000000000" pitchFamily="2" charset="0"/>
              </a:rPr>
              <a:t>Respecter mon matériel et celui des autres</a:t>
            </a:r>
          </a:p>
          <a:p>
            <a:endParaRPr lang="fr-FR" sz="3200" b="1" dirty="0">
              <a:latin typeface="CrayonE" panose="00000500000000000000" pitchFamily="2" charset="0"/>
            </a:endParaRPr>
          </a:p>
          <a:p>
            <a:r>
              <a:rPr lang="fr-FR" sz="3200" b="1" dirty="0">
                <a:latin typeface="CrayonE" panose="00000500000000000000" pitchFamily="2" charset="0"/>
              </a:rPr>
              <a:t>Faire de mon mieux, travailler dans le calme</a:t>
            </a:r>
          </a:p>
          <a:p>
            <a:endParaRPr lang="fr-FR" sz="3200" b="1" dirty="0">
              <a:latin typeface="CrayonE" panose="00000500000000000000" pitchFamily="2" charset="0"/>
            </a:endParaRPr>
          </a:p>
          <a:p>
            <a:r>
              <a:rPr lang="fr-FR" sz="3200" b="1" dirty="0">
                <a:latin typeface="CrayonE" panose="00000500000000000000" pitchFamily="2" charset="0"/>
              </a:rPr>
              <a:t>Être courageux , altruiste et de bonne volonté</a:t>
            </a:r>
          </a:p>
          <a:p>
            <a:endParaRPr lang="fr-FR" dirty="0"/>
          </a:p>
        </p:txBody>
      </p:sp>
      <p:pic>
        <p:nvPicPr>
          <p:cNvPr id="5" name="Image 4" descr="Une image contenant pièce&#10;&#10;Description générée automatiquement">
            <a:extLst>
              <a:ext uri="{FF2B5EF4-FFF2-40B4-BE49-F238E27FC236}">
                <a16:creationId xmlns:a16="http://schemas.microsoft.com/office/drawing/2014/main" id="{FE292647-BEBB-48C4-928A-DA90C4F144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78" r="73835" b="38667"/>
          <a:stretch/>
        </p:blipFill>
        <p:spPr>
          <a:xfrm>
            <a:off x="6908380" y="2360603"/>
            <a:ext cx="2223954" cy="2690648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48DA264D-166E-4558-9367-92EA58DF11E7}"/>
              </a:ext>
            </a:extLst>
          </p:cNvPr>
          <p:cNvSpPr/>
          <p:nvPr/>
        </p:nvSpPr>
        <p:spPr>
          <a:xfrm>
            <a:off x="8145517" y="777766"/>
            <a:ext cx="1534511" cy="1534510"/>
          </a:xfrm>
          <a:prstGeom prst="ellipse">
            <a:avLst/>
          </a:prstGeom>
          <a:solidFill>
            <a:srgbClr val="FECEFE"/>
          </a:solidFill>
          <a:ln>
            <a:solidFill>
              <a:srgbClr val="FECE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Modern Love" panose="04090805081005020601" pitchFamily="82" charset="0"/>
              </a:rPr>
              <a:t>+1 POINT</a:t>
            </a:r>
          </a:p>
        </p:txBody>
      </p:sp>
    </p:spTree>
    <p:extLst>
      <p:ext uri="{BB962C8B-B14F-4D97-AF65-F5344CB8AC3E}">
        <p14:creationId xmlns:p14="http://schemas.microsoft.com/office/powerpoint/2010/main" val="181003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AFCBFEB-EE82-4EC5-A890-A7870759B1D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115614" y="126124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5DEE7E-B8BD-416D-97D5-7306A5379A35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4953000" y="299545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623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AFCBFEB-EE82-4EC5-A890-A7870759B1D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115614" y="126124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5DEE7E-B8BD-416D-97D5-7306A5379A35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4953000" y="299545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722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AFCBFEB-EE82-4EC5-A890-A7870759B1D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115614" y="126124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5DEE7E-B8BD-416D-97D5-7306A5379A35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4953000" y="299545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0039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0690ED6-7AD3-4713-995C-DBF2C4AC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377015" y="3969459"/>
            <a:ext cx="2597609" cy="213705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CE7A5E2-120F-481D-9AE4-6868620F28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985786" y="3969459"/>
            <a:ext cx="2597609" cy="213705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CE8FB7F-1047-4D3D-90FF-4E74D32EC4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93843" y="1164578"/>
            <a:ext cx="2519278" cy="20726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DF69A94-4404-4843-BECB-9C5F953198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898366" y="1164579"/>
            <a:ext cx="2597609" cy="213705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482EA28-8BD5-4F9C-B78C-42D8388DA8BB}"/>
              </a:ext>
            </a:extLst>
          </p:cNvPr>
          <p:cNvSpPr txBox="1"/>
          <p:nvPr/>
        </p:nvSpPr>
        <p:spPr>
          <a:xfrm>
            <a:off x="1114408" y="4178116"/>
            <a:ext cx="1186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rayonE" panose="00000500000000000000" pitchFamily="2" charset="0"/>
              </a:rPr>
              <a:t>Satine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CA9853A-DA86-4A24-9048-616FCFF752AE}"/>
              </a:ext>
            </a:extLst>
          </p:cNvPr>
          <p:cNvSpPr txBox="1"/>
          <p:nvPr/>
        </p:nvSpPr>
        <p:spPr>
          <a:xfrm>
            <a:off x="3712016" y="4178116"/>
            <a:ext cx="1028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Justine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76DBD1A-E2D2-4F77-B726-8DC8ADC59F87}"/>
              </a:ext>
            </a:extLst>
          </p:cNvPr>
          <p:cNvSpPr txBox="1"/>
          <p:nvPr/>
        </p:nvSpPr>
        <p:spPr>
          <a:xfrm>
            <a:off x="984462" y="1380787"/>
            <a:ext cx="1225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rayonE" panose="00000500000000000000" pitchFamily="2" charset="0"/>
              </a:rPr>
              <a:t>Noelyne</a:t>
            </a:r>
            <a:endParaRPr lang="fr-FR" sz="2400" dirty="0">
              <a:latin typeface="CrayonE" panose="00000500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F73A06-A0F2-4BB7-BD5B-358EFA5AD158}"/>
              </a:ext>
            </a:extLst>
          </p:cNvPr>
          <p:cNvSpPr txBox="1"/>
          <p:nvPr/>
        </p:nvSpPr>
        <p:spPr>
          <a:xfrm>
            <a:off x="3688159" y="1380787"/>
            <a:ext cx="180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Ambre</a:t>
            </a:r>
          </a:p>
        </p:txBody>
      </p:sp>
    </p:spTree>
    <p:extLst>
      <p:ext uri="{BB962C8B-B14F-4D97-AF65-F5344CB8AC3E}">
        <p14:creationId xmlns:p14="http://schemas.microsoft.com/office/powerpoint/2010/main" val="278610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0690ED6-7AD3-4713-995C-DBF2C4AC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193686" y="2006691"/>
            <a:ext cx="2597607" cy="213704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19EF2CE-40C3-4FE2-B284-055B82F9DC1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904901" y="4314497"/>
            <a:ext cx="2597608" cy="213704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CE7A5E2-120F-481D-9AE4-6868620F285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787020" y="2108140"/>
            <a:ext cx="2597607" cy="213704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73CE92C-BA99-4947-8D79-F27009514EA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5713075" y="4314497"/>
            <a:ext cx="2597608" cy="213705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CE8FB7F-1047-4D3D-90FF-4E74D32EC4F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1654900" y="24055"/>
            <a:ext cx="2597607" cy="21370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20F5B-F8C0-41E7-8A36-251F945C2E3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276439" y="4314497"/>
            <a:ext cx="2597608" cy="21370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DF69A94-4404-4843-BECB-9C5F953198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 rot="5400000">
            <a:off x="7565537" y="484332"/>
            <a:ext cx="2481091" cy="20411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7B1F2AF-CE76-4740-86A4-7DA5921F62A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r="48338" b="17957"/>
          <a:stretch/>
        </p:blipFill>
        <p:spPr>
          <a:xfrm>
            <a:off x="5384627" y="2111391"/>
            <a:ext cx="2597607" cy="2137049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0EA8FAC8-59C4-4EE8-8F42-324036F79753}"/>
              </a:ext>
            </a:extLst>
          </p:cNvPr>
          <p:cNvSpPr txBox="1"/>
          <p:nvPr/>
        </p:nvSpPr>
        <p:spPr>
          <a:xfrm>
            <a:off x="914787" y="2270131"/>
            <a:ext cx="115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rayonE" panose="00000500000000000000" pitchFamily="2" charset="0"/>
              </a:rPr>
              <a:t>Malvin</a:t>
            </a:r>
            <a:endParaRPr lang="fr-FR" sz="2400" dirty="0">
              <a:latin typeface="CrayonE" panose="00000500000000000000" pitchFamily="2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00FE732-4B8B-45AA-A33E-3DCD76DAE0B1}"/>
              </a:ext>
            </a:extLst>
          </p:cNvPr>
          <p:cNvSpPr txBox="1"/>
          <p:nvPr/>
        </p:nvSpPr>
        <p:spPr>
          <a:xfrm>
            <a:off x="3454517" y="2361662"/>
            <a:ext cx="141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Andréas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E0D4115-5D57-4856-BFDF-C23BA42E4346}"/>
              </a:ext>
            </a:extLst>
          </p:cNvPr>
          <p:cNvSpPr txBox="1"/>
          <p:nvPr/>
        </p:nvSpPr>
        <p:spPr>
          <a:xfrm>
            <a:off x="2505492" y="246409"/>
            <a:ext cx="105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rayonE" panose="00000500000000000000" pitchFamily="2" charset="0"/>
              </a:rPr>
              <a:t>Kelan</a:t>
            </a:r>
            <a:endParaRPr lang="fr-FR" sz="2400" dirty="0">
              <a:latin typeface="CrayonE" panose="000005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5EADB3A-8B62-4800-BDA3-D0B0F83FE221}"/>
              </a:ext>
            </a:extLst>
          </p:cNvPr>
          <p:cNvSpPr txBox="1"/>
          <p:nvPr/>
        </p:nvSpPr>
        <p:spPr>
          <a:xfrm rot="5400000">
            <a:off x="8882390" y="1313049"/>
            <a:ext cx="102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Kenny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881F196-C4B2-4AF8-ACA3-52F47E051C16}"/>
              </a:ext>
            </a:extLst>
          </p:cNvPr>
          <p:cNvSpPr txBox="1"/>
          <p:nvPr/>
        </p:nvSpPr>
        <p:spPr>
          <a:xfrm>
            <a:off x="1061923" y="4532549"/>
            <a:ext cx="861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>
                <a:latin typeface="CrayonE" panose="00000500000000000000" pitchFamily="2" charset="0"/>
              </a:rPr>
              <a:t>Evan</a:t>
            </a:r>
            <a:endParaRPr lang="fr-FR" sz="2400" dirty="0">
              <a:latin typeface="CrayonE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E4B5E7-B080-428E-A4C4-1C6B17975E99}"/>
              </a:ext>
            </a:extLst>
          </p:cNvPr>
          <p:cNvSpPr txBox="1"/>
          <p:nvPr/>
        </p:nvSpPr>
        <p:spPr>
          <a:xfrm>
            <a:off x="6003988" y="2350653"/>
            <a:ext cx="1162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CrayonE" panose="00000500000000000000" pitchFamily="2" charset="0"/>
              </a:rPr>
              <a:t>Manoë</a:t>
            </a:r>
            <a:endParaRPr lang="fr-FR" sz="2000" dirty="0">
              <a:latin typeface="CrayonE" panose="00000500000000000000" pitchFamily="2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1517479-A459-4C98-AF63-3CA78A3C4988}"/>
              </a:ext>
            </a:extLst>
          </p:cNvPr>
          <p:cNvSpPr txBox="1"/>
          <p:nvPr/>
        </p:nvSpPr>
        <p:spPr>
          <a:xfrm>
            <a:off x="6328735" y="4598837"/>
            <a:ext cx="1674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Valentin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A1409D5-B3FB-46D7-8470-CA874490F68A}"/>
              </a:ext>
            </a:extLst>
          </p:cNvPr>
          <p:cNvSpPr txBox="1"/>
          <p:nvPr/>
        </p:nvSpPr>
        <p:spPr>
          <a:xfrm>
            <a:off x="3773138" y="4532550"/>
            <a:ext cx="861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CrayonE" panose="00000500000000000000" pitchFamily="2" charset="0"/>
              </a:rPr>
              <a:t>Tom</a:t>
            </a:r>
          </a:p>
        </p:txBody>
      </p:sp>
    </p:spTree>
    <p:extLst>
      <p:ext uri="{BB962C8B-B14F-4D97-AF65-F5344CB8AC3E}">
        <p14:creationId xmlns:p14="http://schemas.microsoft.com/office/powerpoint/2010/main" val="327190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6872E40-5E2F-4917-95B8-A3155DB23C2D}"/>
              </a:ext>
            </a:extLst>
          </p:cNvPr>
          <p:cNvSpPr txBox="1"/>
          <p:nvPr/>
        </p:nvSpPr>
        <p:spPr>
          <a:xfrm>
            <a:off x="3360569" y="5021710"/>
            <a:ext cx="146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Andréas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EF69D8-A167-4F55-A7AA-597ABB13AEF6}"/>
              </a:ext>
            </a:extLst>
          </p:cNvPr>
          <p:cNvSpPr txBox="1"/>
          <p:nvPr/>
        </p:nvSpPr>
        <p:spPr>
          <a:xfrm>
            <a:off x="4923171" y="5053322"/>
            <a:ext cx="146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Satine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605C2F-4BD8-4B19-B941-D33C152C30D8}"/>
              </a:ext>
            </a:extLst>
          </p:cNvPr>
          <p:cNvSpPr txBox="1"/>
          <p:nvPr/>
        </p:nvSpPr>
        <p:spPr>
          <a:xfrm>
            <a:off x="1878973" y="5021710"/>
            <a:ext cx="146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rayonE" panose="00000500000000000000" pitchFamily="2" charset="0"/>
              </a:rPr>
              <a:t>Ambre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0B3D97-EE96-46B3-A677-59ADDE925D9A}"/>
              </a:ext>
            </a:extLst>
          </p:cNvPr>
          <p:cNvSpPr txBox="1"/>
          <p:nvPr/>
        </p:nvSpPr>
        <p:spPr>
          <a:xfrm>
            <a:off x="6059225" y="5053323"/>
            <a:ext cx="146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rayonE" panose="00000500000000000000" pitchFamily="2" charset="0"/>
              </a:rPr>
              <a:t>Kélan</a:t>
            </a:r>
            <a:endParaRPr lang="fr-FR" sz="2400" dirty="0">
              <a:latin typeface="CrayonE" panose="00000500000000000000" pitchFamily="2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92EC187-43E7-438A-99B5-D8EBF55EED4B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rgbClr val="D5F6F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5" t="4291" r="9353" b="5288"/>
          <a:stretch/>
        </p:blipFill>
        <p:spPr bwMode="auto">
          <a:xfrm>
            <a:off x="1523328" y="0"/>
            <a:ext cx="719091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5716DDF-3835-4A95-BB77-5BF596C8E6EF}"/>
              </a:ext>
            </a:extLst>
          </p:cNvPr>
          <p:cNvSpPr txBox="1"/>
          <p:nvPr/>
        </p:nvSpPr>
        <p:spPr>
          <a:xfrm>
            <a:off x="6485773" y="5053322"/>
            <a:ext cx="320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rayonE" panose="00000500000000000000" pitchFamily="2" charset="0"/>
              </a:rPr>
              <a:t>L’Entre côte</a:t>
            </a:r>
          </a:p>
        </p:txBody>
      </p:sp>
    </p:spTree>
    <p:extLst>
      <p:ext uri="{BB962C8B-B14F-4D97-AF65-F5344CB8AC3E}">
        <p14:creationId xmlns:p14="http://schemas.microsoft.com/office/powerpoint/2010/main" val="307336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2DBB80C-A76D-44F0-95D8-3B4AB6CE2BF3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rgbClr val="FECEF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5" t="4291" r="9353" b="5288"/>
          <a:stretch/>
        </p:blipFill>
        <p:spPr bwMode="auto">
          <a:xfrm>
            <a:off x="1523998" y="1"/>
            <a:ext cx="7140607" cy="6858000"/>
          </a:xfrm>
          <a:prstGeom prst="rect">
            <a:avLst/>
          </a:prstGeom>
          <a:noFill/>
          <a:ln>
            <a:solidFill>
              <a:srgbClr val="FECEFE"/>
            </a:solidFill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76BA9B5-7132-4062-B19B-21453A703F6E}"/>
              </a:ext>
            </a:extLst>
          </p:cNvPr>
          <p:cNvSpPr txBox="1"/>
          <p:nvPr/>
        </p:nvSpPr>
        <p:spPr>
          <a:xfrm>
            <a:off x="5965794" y="5042517"/>
            <a:ext cx="2095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rayonE" panose="00000500000000000000" pitchFamily="2" charset="0"/>
              </a:rPr>
              <a:t>Cache à l’eau </a:t>
            </a:r>
          </a:p>
        </p:txBody>
      </p:sp>
    </p:spTree>
    <p:extLst>
      <p:ext uri="{BB962C8B-B14F-4D97-AF65-F5344CB8AC3E}">
        <p14:creationId xmlns:p14="http://schemas.microsoft.com/office/powerpoint/2010/main" val="63956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2DBB80C-A76D-44F0-95D8-3B4AB6CE2BF3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5" t="4291" r="9353" b="5288"/>
          <a:stretch/>
        </p:blipFill>
        <p:spPr bwMode="auto">
          <a:xfrm>
            <a:off x="1524000" y="1"/>
            <a:ext cx="7176118" cy="685800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EC2ED72-C039-4A71-BD8D-FD2B30E8EC67}"/>
              </a:ext>
            </a:extLst>
          </p:cNvPr>
          <p:cNvSpPr txBox="1"/>
          <p:nvPr/>
        </p:nvSpPr>
        <p:spPr>
          <a:xfrm>
            <a:off x="6600548" y="5060271"/>
            <a:ext cx="1811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rayonE" panose="00000500000000000000" pitchFamily="2" charset="0"/>
              </a:rPr>
              <a:t>Ode mer</a:t>
            </a:r>
          </a:p>
        </p:txBody>
      </p:sp>
    </p:spTree>
    <p:extLst>
      <p:ext uri="{BB962C8B-B14F-4D97-AF65-F5344CB8AC3E}">
        <p14:creationId xmlns:p14="http://schemas.microsoft.com/office/powerpoint/2010/main" val="11266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DBD9A-EB12-49FC-88E0-99B52A7589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A947CE-AD6A-496B-A0A0-9D9B70CDE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A7B99C-60E1-4C5B-9FE1-2998D32B0375}"/>
              </a:ext>
            </a:extLst>
          </p:cNvPr>
          <p:cNvSpPr txBox="1"/>
          <p:nvPr/>
        </p:nvSpPr>
        <p:spPr>
          <a:xfrm>
            <a:off x="2477814" y="3246961"/>
            <a:ext cx="4955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Modern Love Grunge" panose="04070805081005020601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Equipe des bleus </a:t>
            </a:r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3BB0A750-BAA4-471C-8144-25C5D9C7148A}"/>
              </a:ext>
            </a:extLst>
          </p:cNvPr>
          <p:cNvGrpSpPr/>
          <p:nvPr/>
        </p:nvGrpSpPr>
        <p:grpSpPr>
          <a:xfrm>
            <a:off x="483553" y="903923"/>
            <a:ext cx="8938895" cy="5050155"/>
            <a:chOff x="0" y="0"/>
            <a:chExt cx="8938895" cy="5050735"/>
          </a:xfrm>
        </p:grpSpPr>
        <p:sp>
          <p:nvSpPr>
            <p:cNvPr id="7" name="Rectangle à coins arrondis 6">
              <a:extLst>
                <a:ext uri="{FF2B5EF4-FFF2-40B4-BE49-F238E27FC236}">
                  <a16:creationId xmlns:a16="http://schemas.microsoft.com/office/drawing/2014/main" id="{66BA9A30-05DB-463D-A6F7-F013F7A209D2}"/>
                </a:ext>
              </a:extLst>
            </p:cNvPr>
            <p:cNvSpPr/>
            <p:nvPr/>
          </p:nvSpPr>
          <p:spPr>
            <a:xfrm>
              <a:off x="0" y="0"/>
              <a:ext cx="8938895" cy="5050735"/>
            </a:xfrm>
            <a:prstGeom prst="roundRect">
              <a:avLst>
                <a:gd name="adj" fmla="val 18617"/>
              </a:avLst>
            </a:prstGeom>
            <a:solidFill>
              <a:srgbClr val="D5F6F9"/>
            </a:solidFill>
            <a:ln w="76200" cap="flat" cmpd="sng" algn="ctr">
              <a:solidFill>
                <a:schemeClr val="tx1"/>
              </a:solidFill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200" kern="150">
                  <a:effectLst/>
                  <a:latin typeface="Sebran3"/>
                  <a:ea typeface="SimSun" panose="02010600030101010101" pitchFamily="2" charset="-122"/>
                  <a:cs typeface="Mangal" panose="02040503050203030202" pitchFamily="18" charset="0"/>
                </a:rPr>
                <a:t> 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6061C32-4351-48E4-93B2-1A0D37B38526}"/>
                </a:ext>
              </a:extLst>
            </p:cNvPr>
            <p:cNvSpPr/>
            <p:nvPr/>
          </p:nvSpPr>
          <p:spPr>
            <a:xfrm>
              <a:off x="971550" y="201549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7ADA56C-3584-40AC-9857-6F28397EFE75}"/>
                </a:ext>
              </a:extLst>
            </p:cNvPr>
            <p:cNvSpPr/>
            <p:nvPr/>
          </p:nvSpPr>
          <p:spPr>
            <a:xfrm>
              <a:off x="3958590" y="201549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3D158B-326D-4905-8BDD-747599D70F23}"/>
                </a:ext>
              </a:extLst>
            </p:cNvPr>
            <p:cNvSpPr/>
            <p:nvPr/>
          </p:nvSpPr>
          <p:spPr>
            <a:xfrm>
              <a:off x="6930390" y="200787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B7C133FB-BF70-4E3A-8317-54D9498B1E42}"/>
              </a:ext>
            </a:extLst>
          </p:cNvPr>
          <p:cNvSpPr txBox="1"/>
          <p:nvPr/>
        </p:nvSpPr>
        <p:spPr>
          <a:xfrm>
            <a:off x="1925519" y="1406754"/>
            <a:ext cx="6054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Love" panose="04090805081005020601" pitchFamily="82" charset="0"/>
              </a:rPr>
              <a:t>Equipage Entre côtes</a:t>
            </a:r>
          </a:p>
        </p:txBody>
      </p:sp>
    </p:spTree>
    <p:extLst>
      <p:ext uri="{BB962C8B-B14F-4D97-AF65-F5344CB8AC3E}">
        <p14:creationId xmlns:p14="http://schemas.microsoft.com/office/powerpoint/2010/main" val="77552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7F0F3254-D698-458C-8CEC-343B1F7CDC38}"/>
              </a:ext>
            </a:extLst>
          </p:cNvPr>
          <p:cNvGrpSpPr/>
          <p:nvPr/>
        </p:nvGrpSpPr>
        <p:grpSpPr>
          <a:xfrm>
            <a:off x="483553" y="903923"/>
            <a:ext cx="8938895" cy="5050155"/>
            <a:chOff x="0" y="0"/>
            <a:chExt cx="8938895" cy="5050735"/>
          </a:xfrm>
        </p:grpSpPr>
        <p:sp>
          <p:nvSpPr>
            <p:cNvPr id="9" name="Rectangle à coins arrondis 6">
              <a:extLst>
                <a:ext uri="{FF2B5EF4-FFF2-40B4-BE49-F238E27FC236}">
                  <a16:creationId xmlns:a16="http://schemas.microsoft.com/office/drawing/2014/main" id="{2840FB00-364B-44EE-9C77-9FDFFE738FFC}"/>
                </a:ext>
              </a:extLst>
            </p:cNvPr>
            <p:cNvSpPr/>
            <p:nvPr/>
          </p:nvSpPr>
          <p:spPr>
            <a:xfrm>
              <a:off x="0" y="0"/>
              <a:ext cx="8938895" cy="5050735"/>
            </a:xfrm>
            <a:prstGeom prst="roundRect">
              <a:avLst>
                <a:gd name="adj" fmla="val 18617"/>
              </a:avLst>
            </a:prstGeom>
            <a:solidFill>
              <a:srgbClr val="FFD1FF"/>
            </a:solidFill>
            <a:ln w="76200" cap="flat" cmpd="sng" algn="ctr">
              <a:solidFill>
                <a:schemeClr val="tx1"/>
              </a:solidFill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200" kern="150">
                  <a:effectLst/>
                  <a:latin typeface="Sebran3"/>
                  <a:ea typeface="SimSun" panose="02010600030101010101" pitchFamily="2" charset="-122"/>
                  <a:cs typeface="Mangal" panose="02040503050203030202" pitchFamily="18" charset="0"/>
                </a:rPr>
                <a:t> 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F5AC42E-C284-4FDE-83C7-D0DB82A71CE2}"/>
                </a:ext>
              </a:extLst>
            </p:cNvPr>
            <p:cNvSpPr/>
            <p:nvPr/>
          </p:nvSpPr>
          <p:spPr>
            <a:xfrm>
              <a:off x="971550" y="201549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023E55B-2247-4627-A0B6-1A85E0F52190}"/>
                </a:ext>
              </a:extLst>
            </p:cNvPr>
            <p:cNvSpPr/>
            <p:nvPr/>
          </p:nvSpPr>
          <p:spPr>
            <a:xfrm>
              <a:off x="3958590" y="201549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C39D6B-D50F-48BA-8D1E-137440980919}"/>
                </a:ext>
              </a:extLst>
            </p:cNvPr>
            <p:cNvSpPr/>
            <p:nvPr/>
          </p:nvSpPr>
          <p:spPr>
            <a:xfrm>
              <a:off x="6930390" y="200787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62817684-2DA0-487B-9C32-0107176D3E20}"/>
              </a:ext>
            </a:extLst>
          </p:cNvPr>
          <p:cNvSpPr txBox="1"/>
          <p:nvPr/>
        </p:nvSpPr>
        <p:spPr>
          <a:xfrm>
            <a:off x="1991932" y="1460020"/>
            <a:ext cx="6134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Love" panose="04090805081005020601" pitchFamily="82" charset="0"/>
              </a:rPr>
              <a:t>Equipage Cache à l’eau </a:t>
            </a:r>
          </a:p>
        </p:txBody>
      </p:sp>
    </p:spTree>
    <p:extLst>
      <p:ext uri="{BB962C8B-B14F-4D97-AF65-F5344CB8AC3E}">
        <p14:creationId xmlns:p14="http://schemas.microsoft.com/office/powerpoint/2010/main" val="396070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548E010E-4C5B-40D7-83EE-01157934F3D8}"/>
              </a:ext>
            </a:extLst>
          </p:cNvPr>
          <p:cNvGrpSpPr/>
          <p:nvPr/>
        </p:nvGrpSpPr>
        <p:grpSpPr>
          <a:xfrm>
            <a:off x="574965" y="776734"/>
            <a:ext cx="8938895" cy="5050155"/>
            <a:chOff x="0" y="0"/>
            <a:chExt cx="8938895" cy="5050737"/>
          </a:xfrm>
        </p:grpSpPr>
        <p:sp>
          <p:nvSpPr>
            <p:cNvPr id="5" name="Rectangle à coins arrondis 6">
              <a:extLst>
                <a:ext uri="{FF2B5EF4-FFF2-40B4-BE49-F238E27FC236}">
                  <a16:creationId xmlns:a16="http://schemas.microsoft.com/office/drawing/2014/main" id="{A646A887-B83D-4BF2-8A3A-2C56F063D384}"/>
                </a:ext>
              </a:extLst>
            </p:cNvPr>
            <p:cNvSpPr/>
            <p:nvPr/>
          </p:nvSpPr>
          <p:spPr>
            <a:xfrm>
              <a:off x="0" y="0"/>
              <a:ext cx="8938895" cy="5050737"/>
            </a:xfrm>
            <a:prstGeom prst="roundRect">
              <a:avLst>
                <a:gd name="adj" fmla="val 18617"/>
              </a:avLst>
            </a:prstGeom>
            <a:solidFill>
              <a:srgbClr val="FFFF66"/>
            </a:solidFill>
            <a:ln w="76200" cap="flat" cmpd="sng" algn="ctr">
              <a:solidFill>
                <a:schemeClr val="tx1"/>
              </a:solidFill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200" kern="150" dirty="0">
                  <a:effectLst/>
                  <a:latin typeface="Sebran3"/>
                  <a:ea typeface="SimSun" panose="02010600030101010101" pitchFamily="2" charset="-122"/>
                  <a:cs typeface="Mangal" panose="02040503050203030202" pitchFamily="18" charset="0"/>
                </a:rPr>
                <a:t> </a:t>
              </a:r>
            </a:p>
            <a:p>
              <a:pPr>
                <a:spcAft>
                  <a:spcPts val="0"/>
                </a:spcAft>
              </a:pPr>
              <a:r>
                <a:rPr lang="fr-FR" sz="1200" kern="150" dirty="0">
                  <a:effectLst/>
                  <a:latin typeface="Sebran3"/>
                  <a:ea typeface="SimSun" panose="02010600030101010101" pitchFamily="2" charset="-122"/>
                  <a:cs typeface="Mangal" panose="02040503050203030202" pitchFamily="18" charset="0"/>
                </a:rPr>
                <a:t> 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26773F-33BF-40B9-B208-149012AB978F}"/>
                </a:ext>
              </a:extLst>
            </p:cNvPr>
            <p:cNvSpPr/>
            <p:nvPr/>
          </p:nvSpPr>
          <p:spPr>
            <a:xfrm>
              <a:off x="971550" y="2015491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E7D5B1-3E01-4234-9CD6-E840727F16F9}"/>
                </a:ext>
              </a:extLst>
            </p:cNvPr>
            <p:cNvSpPr/>
            <p:nvPr/>
          </p:nvSpPr>
          <p:spPr>
            <a:xfrm>
              <a:off x="3958590" y="2015491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053E6B-0327-4EED-B2F8-A2987D94321B}"/>
                </a:ext>
              </a:extLst>
            </p:cNvPr>
            <p:cNvSpPr/>
            <p:nvPr/>
          </p:nvSpPr>
          <p:spPr>
            <a:xfrm>
              <a:off x="6930390" y="2007870"/>
              <a:ext cx="1234440" cy="1363980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E271CB1E-743A-4178-B882-D3ED4F982712}"/>
              </a:ext>
            </a:extLst>
          </p:cNvPr>
          <p:cNvSpPr txBox="1"/>
          <p:nvPr/>
        </p:nvSpPr>
        <p:spPr>
          <a:xfrm>
            <a:off x="2689543" y="1397876"/>
            <a:ext cx="53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Love" panose="04090805081005020601" pitchFamily="82" charset="0"/>
              </a:rPr>
              <a:t>Equipage Ode mer </a:t>
            </a:r>
          </a:p>
        </p:txBody>
      </p:sp>
    </p:spTree>
    <p:extLst>
      <p:ext uri="{BB962C8B-B14F-4D97-AF65-F5344CB8AC3E}">
        <p14:creationId xmlns:p14="http://schemas.microsoft.com/office/powerpoint/2010/main" val="267434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AFCBFEB-EE82-4EC5-A890-A7870759B1D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115614" y="126124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5DEE7E-B8BD-416D-97D5-7306A5379A35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4953000" y="299545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205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AFCBFEB-EE82-4EC5-A890-A7870759B1D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115614" y="126124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5DEE7E-B8BD-416D-97D5-7306A5379A35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00FF00"/>
              </a:clrFrom>
              <a:clrTo>
                <a:srgbClr val="00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6" r="18339"/>
          <a:stretch/>
        </p:blipFill>
        <p:spPr bwMode="auto">
          <a:xfrm>
            <a:off x="4953000" y="299545"/>
            <a:ext cx="4711262" cy="5714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24617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</Words>
  <Application>Microsoft Office PowerPoint</Application>
  <PresentationFormat>Format A4 (210 x 297 mm)</PresentationFormat>
  <Paragraphs>38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CrayonE</vt:lpstr>
      <vt:lpstr>Modern Love</vt:lpstr>
      <vt:lpstr>Modern Love Grunge</vt:lpstr>
      <vt:lpstr>Sebran3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Ellen Valancourt</dc:creator>
  <cp:lastModifiedBy>Ellen Valancourt</cp:lastModifiedBy>
  <cp:revision>6</cp:revision>
  <dcterms:created xsi:type="dcterms:W3CDTF">2020-07-21T01:35:17Z</dcterms:created>
  <dcterms:modified xsi:type="dcterms:W3CDTF">2020-07-21T13:15:39Z</dcterms:modified>
</cp:coreProperties>
</file>