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  <p:sldMasterId id="2147483929" r:id="rId2"/>
    <p:sldMasterId id="2147483941" r:id="rId3"/>
  </p:sldMasterIdLst>
  <p:sldIdLst>
    <p:sldId id="257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3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0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020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235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0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555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71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62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5704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1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7898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8545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4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8110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985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23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9170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28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3195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041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349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4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04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95102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25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8909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442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96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021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3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4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443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2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5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4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F8344-3624-4386-8F44-59F082B52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347" y="192506"/>
            <a:ext cx="4058653" cy="914399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latin typeface="Bernard MT Condensed" panose="02050806060905020404" pitchFamily="18" charset="0"/>
              </a:rPr>
              <a:t>Proposition d’inclusion </a:t>
            </a:r>
            <a:br>
              <a:rPr lang="fr-FR" sz="2800" dirty="0">
                <a:latin typeface="Bernard MT Condensed" panose="02050806060905020404" pitchFamily="18" charset="0"/>
              </a:rPr>
            </a:br>
            <a:r>
              <a:rPr lang="fr-FR" sz="2800" dirty="0">
                <a:latin typeface="Bernard MT Condensed" panose="02050806060905020404" pitchFamily="18" charset="0"/>
              </a:rPr>
              <a:t>Rentrée 2018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761C6-BAA1-4D22-B29B-D5DF413A4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68" y="1106906"/>
            <a:ext cx="6400800" cy="625642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Nom et prénom :</a:t>
            </a:r>
          </a:p>
          <a:p>
            <a:pPr algn="l"/>
            <a:r>
              <a:rPr lang="fr-FR" dirty="0"/>
              <a:t>Classe de référence à la rentrée: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1521D25-9E89-4AD3-8944-A4087B97B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64861"/>
              </p:ext>
            </p:extLst>
          </p:nvPr>
        </p:nvGraphicFramePr>
        <p:xfrm>
          <a:off x="292768" y="2679033"/>
          <a:ext cx="6308559" cy="662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853">
                  <a:extLst>
                    <a:ext uri="{9D8B030D-6E8A-4147-A177-3AD203B41FA5}">
                      <a16:colId xmlns:a16="http://schemas.microsoft.com/office/drawing/2014/main" val="3282031224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50029608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332682129"/>
                    </a:ext>
                  </a:extLst>
                </a:gridCol>
              </a:tblGrid>
              <a:tr h="646849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Domaine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Quelles adaptations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Quels besoins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21621"/>
                  </a:ext>
                </a:extLst>
              </a:tr>
              <a:tr h="938986">
                <a:tc>
                  <a:txBody>
                    <a:bodyPr/>
                    <a:lstStyle/>
                    <a:p>
                      <a:r>
                        <a:rPr lang="fr-FR" dirty="0"/>
                        <a:t>Français: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Langage oral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Lire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Ecrire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Comprendre le fonctionnement de la langue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412997"/>
                  </a:ext>
                </a:extLst>
              </a:tr>
              <a:tr h="251202">
                <a:tc>
                  <a:txBody>
                    <a:bodyPr/>
                    <a:lstStyle/>
                    <a:p>
                      <a:r>
                        <a:rPr lang="fr-FR" dirty="0"/>
                        <a:t>Langues vivantes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2494"/>
                  </a:ext>
                </a:extLst>
              </a:tr>
              <a:tr h="511679">
                <a:tc>
                  <a:txBody>
                    <a:bodyPr/>
                    <a:lstStyle/>
                    <a:p>
                      <a:r>
                        <a:rPr lang="fr-FR" dirty="0"/>
                        <a:t>Enseignements artistiques: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Arts plastiques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Education musicale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58483"/>
                  </a:ext>
                </a:extLst>
              </a:tr>
              <a:tr h="1793601">
                <a:tc>
                  <a:txBody>
                    <a:bodyPr/>
                    <a:lstStyle/>
                    <a:p>
                      <a:r>
                        <a:rPr lang="fr-FR" dirty="0"/>
                        <a:t>Education physique et sportive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Produire une performance optimale, mesurable à une échéance donnée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Adapter ses déplacements à des environnements variés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S’exprimer devant les autres par une prestation artistique et / ou acrobatique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Conduire et maitriser un affrontement collectif ou interindividuel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07083"/>
                  </a:ext>
                </a:extLst>
              </a:tr>
              <a:tr h="226808">
                <a:tc>
                  <a:txBody>
                    <a:bodyPr/>
                    <a:lstStyle/>
                    <a:p>
                      <a:r>
                        <a:rPr lang="fr-FR" dirty="0"/>
                        <a:t>Enseignement moral et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079601"/>
                  </a:ext>
                </a:extLst>
              </a:tr>
              <a:tr h="654115">
                <a:tc>
                  <a:txBody>
                    <a:bodyPr/>
                    <a:lstStyle/>
                    <a:p>
                      <a:r>
                        <a:rPr lang="fr-FR" dirty="0"/>
                        <a:t>Questionner le monde: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Questionner le monde du vivant, de la matière et des objets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Questionner l’espace et le temps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505151"/>
                  </a:ext>
                </a:extLst>
              </a:tr>
              <a:tr h="654115">
                <a:tc>
                  <a:txBody>
                    <a:bodyPr/>
                    <a:lstStyle/>
                    <a:p>
                      <a:r>
                        <a:rPr lang="fr-FR" dirty="0"/>
                        <a:t>Mathématiques: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Nombres et calculs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Grandeurs et mesures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Espace et géométrie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02118"/>
                  </a:ext>
                </a:extLst>
              </a:tr>
              <a:tr h="15341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dirty="0"/>
                        <a:t>Informatique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9336"/>
                  </a:ext>
                </a:extLst>
              </a:tr>
              <a:tr h="11987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dirty="0"/>
                        <a:t>Sorties scolaires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4308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29EFB87-42E9-48CB-9BB4-BB231EE89689}"/>
              </a:ext>
            </a:extLst>
          </p:cNvPr>
          <p:cNvGraphicFramePr>
            <a:graphicFrameLocks noGrp="1"/>
          </p:cNvGraphicFramePr>
          <p:nvPr/>
        </p:nvGraphicFramePr>
        <p:xfrm>
          <a:off x="292767" y="1732547"/>
          <a:ext cx="6308558" cy="80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4279">
                  <a:extLst>
                    <a:ext uri="{9D8B030D-6E8A-4147-A177-3AD203B41FA5}">
                      <a16:colId xmlns:a16="http://schemas.microsoft.com/office/drawing/2014/main" val="2508349352"/>
                    </a:ext>
                  </a:extLst>
                </a:gridCol>
                <a:gridCol w="3154279">
                  <a:extLst>
                    <a:ext uri="{9D8B030D-6E8A-4147-A177-3AD203B41FA5}">
                      <a16:colId xmlns:a16="http://schemas.microsoft.com/office/drawing/2014/main" val="319625466"/>
                    </a:ext>
                  </a:extLst>
                </a:gridCol>
              </a:tblGrid>
              <a:tr h="40105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Points d’appui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Faiblesses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2778"/>
                  </a:ext>
                </a:extLst>
              </a:tr>
              <a:tr h="40105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58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48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F8344-3624-4386-8F44-59F082B52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347" y="192506"/>
            <a:ext cx="4058653" cy="914399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latin typeface="Bernard MT Condensed" panose="02050806060905020404" pitchFamily="18" charset="0"/>
              </a:rPr>
              <a:t>Proposition d’inclusion </a:t>
            </a:r>
            <a:br>
              <a:rPr lang="fr-FR" sz="2800" dirty="0">
                <a:latin typeface="Bernard MT Condensed" panose="02050806060905020404" pitchFamily="18" charset="0"/>
              </a:rPr>
            </a:br>
            <a:r>
              <a:rPr lang="fr-FR" sz="2800" dirty="0">
                <a:latin typeface="Bernard MT Condensed" panose="02050806060905020404" pitchFamily="18" charset="0"/>
              </a:rPr>
              <a:t>Rentrée 2018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761C6-BAA1-4D22-B29B-D5DF413A4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68" y="1106906"/>
            <a:ext cx="6400800" cy="625642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Nom et prénom :</a:t>
            </a:r>
          </a:p>
          <a:p>
            <a:pPr algn="l"/>
            <a:r>
              <a:rPr lang="fr-FR" dirty="0"/>
              <a:t>Classe de référence à la rentrée: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1521D25-9E89-4AD3-8944-A4087B97B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307026"/>
              </p:ext>
            </p:extLst>
          </p:nvPr>
        </p:nvGraphicFramePr>
        <p:xfrm>
          <a:off x="292768" y="2679033"/>
          <a:ext cx="6308559" cy="6714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853">
                  <a:extLst>
                    <a:ext uri="{9D8B030D-6E8A-4147-A177-3AD203B41FA5}">
                      <a16:colId xmlns:a16="http://schemas.microsoft.com/office/drawing/2014/main" val="3282031224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50029608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332682129"/>
                    </a:ext>
                  </a:extLst>
                </a:gridCol>
              </a:tblGrid>
              <a:tr h="646849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Domaine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Quelles adaptations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Quels besoins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21621"/>
                  </a:ext>
                </a:extLst>
              </a:tr>
              <a:tr h="783713">
                <a:tc>
                  <a:txBody>
                    <a:bodyPr/>
                    <a:lstStyle/>
                    <a:p>
                      <a:r>
                        <a:rPr lang="fr-FR" dirty="0"/>
                        <a:t>Français: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Langage oral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Lire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Ecrire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Etude de la langue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Culture littéraire et artistique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412997"/>
                  </a:ext>
                </a:extLst>
              </a:tr>
              <a:tr h="251202">
                <a:tc>
                  <a:txBody>
                    <a:bodyPr/>
                    <a:lstStyle/>
                    <a:p>
                      <a:r>
                        <a:rPr lang="fr-FR" dirty="0"/>
                        <a:t>Langues vivantes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2494"/>
                  </a:ext>
                </a:extLst>
              </a:tr>
              <a:tr h="511679">
                <a:tc>
                  <a:txBody>
                    <a:bodyPr/>
                    <a:lstStyle/>
                    <a:p>
                      <a:r>
                        <a:rPr lang="fr-FR" dirty="0"/>
                        <a:t>Enseignements artistiques: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Arts plastiques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Education musicale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58483"/>
                  </a:ext>
                </a:extLst>
              </a:tr>
              <a:tr h="1793601">
                <a:tc>
                  <a:txBody>
                    <a:bodyPr/>
                    <a:lstStyle/>
                    <a:p>
                      <a:r>
                        <a:rPr lang="fr-FR" dirty="0"/>
                        <a:t>Education physique et sportive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Produire une performance optimale, mesurable à une échéance donnée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Adapter ses déplacements à des environnements variés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S’exprimer devant les autres par une prestation artistique et / ou acrobatique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Conduire et maitriser un affrontement collectif ou interindividuel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07083"/>
                  </a:ext>
                </a:extLst>
              </a:tr>
              <a:tr h="226808">
                <a:tc>
                  <a:txBody>
                    <a:bodyPr/>
                    <a:lstStyle/>
                    <a:p>
                      <a:r>
                        <a:rPr lang="fr-FR" dirty="0"/>
                        <a:t>Enseignement moral et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079601"/>
                  </a:ext>
                </a:extLst>
              </a:tr>
              <a:tr h="526214">
                <a:tc>
                  <a:txBody>
                    <a:bodyPr/>
                    <a:lstStyle/>
                    <a:p>
                      <a:r>
                        <a:rPr lang="fr-FR" dirty="0"/>
                        <a:t>Histoire et géographie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Histoire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505151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dirty="0"/>
                        <a:t>Sciences </a:t>
                      </a:r>
                      <a:r>
                        <a:rPr lang="fr-FR"/>
                        <a:t>et technologie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293417"/>
                  </a:ext>
                </a:extLst>
              </a:tr>
              <a:tr h="654115">
                <a:tc>
                  <a:txBody>
                    <a:bodyPr/>
                    <a:lstStyle/>
                    <a:p>
                      <a:r>
                        <a:rPr lang="fr-FR" dirty="0"/>
                        <a:t>Mathématiques: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Nombres et calculs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Grandeurs et mesures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Espace et géométrie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02118"/>
                  </a:ext>
                </a:extLst>
              </a:tr>
              <a:tr h="15341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dirty="0"/>
                        <a:t>Informatique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9336"/>
                  </a:ext>
                </a:extLst>
              </a:tr>
              <a:tr h="11987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dirty="0"/>
                        <a:t>Sorties scolaires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4308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29EFB87-42E9-48CB-9BB4-BB231EE89689}"/>
              </a:ext>
            </a:extLst>
          </p:cNvPr>
          <p:cNvGraphicFramePr>
            <a:graphicFrameLocks noGrp="1"/>
          </p:cNvGraphicFramePr>
          <p:nvPr/>
        </p:nvGraphicFramePr>
        <p:xfrm>
          <a:off x="292767" y="1732547"/>
          <a:ext cx="6308558" cy="80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4279">
                  <a:extLst>
                    <a:ext uri="{9D8B030D-6E8A-4147-A177-3AD203B41FA5}">
                      <a16:colId xmlns:a16="http://schemas.microsoft.com/office/drawing/2014/main" val="2508349352"/>
                    </a:ext>
                  </a:extLst>
                </a:gridCol>
                <a:gridCol w="3154279">
                  <a:extLst>
                    <a:ext uri="{9D8B030D-6E8A-4147-A177-3AD203B41FA5}">
                      <a16:colId xmlns:a16="http://schemas.microsoft.com/office/drawing/2014/main" val="319625466"/>
                    </a:ext>
                  </a:extLst>
                </a:gridCol>
              </a:tblGrid>
              <a:tr h="40105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Points d’appui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Faiblesses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2778"/>
                  </a:ext>
                </a:extLst>
              </a:tr>
              <a:tr h="40105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58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3016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TM02900743[[fn=Organique]]</Template>
  <TotalTime>35</TotalTime>
  <Words>237</Words>
  <Application>Microsoft Office PowerPoint</Application>
  <PresentationFormat>Format A4 (210 x 297 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Bernard MT Condensed</vt:lpstr>
      <vt:lpstr>Calibri</vt:lpstr>
      <vt:lpstr>Calibri Light</vt:lpstr>
      <vt:lpstr>Wingdings 2</vt:lpstr>
      <vt:lpstr>HDOfficeLightV0</vt:lpstr>
      <vt:lpstr>1_HDOfficeLightV0</vt:lpstr>
      <vt:lpstr>2_HDOfficeLightV0</vt:lpstr>
      <vt:lpstr>Proposition d’inclusion  Rentrée 2018</vt:lpstr>
      <vt:lpstr>Proposition d’inclusion  Rentrée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d’inclusion  Rentrée 2018</dc:title>
  <dc:creator>Soudais Mélissa</dc:creator>
  <cp:lastModifiedBy>Soudais Mélissa</cp:lastModifiedBy>
  <cp:revision>4</cp:revision>
  <dcterms:created xsi:type="dcterms:W3CDTF">2018-06-06T13:21:17Z</dcterms:created>
  <dcterms:modified xsi:type="dcterms:W3CDTF">2018-06-06T13:57:10Z</dcterms:modified>
</cp:coreProperties>
</file>