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6" r:id="rId10"/>
    <p:sldId id="269" r:id="rId11"/>
    <p:sldId id="268" r:id="rId12"/>
    <p:sldId id="270" r:id="rId13"/>
    <p:sldId id="273" r:id="rId14"/>
    <p:sldId id="284" r:id="rId15"/>
    <p:sldId id="272" r:id="rId16"/>
    <p:sldId id="274" r:id="rId17"/>
    <p:sldId id="275" r:id="rId18"/>
    <p:sldId id="276" r:id="rId19"/>
    <p:sldId id="281" r:id="rId20"/>
    <p:sldId id="28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466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2553-29E7-4831-8F9C-1C1A9D56B728}" type="datetimeFigureOut">
              <a:rPr lang="fr-CA" smtClean="0"/>
              <a:pPr/>
              <a:t>2015-07-20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6FEEC-CF4C-4190-9EF1-C33241E770A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javascript:edit(24007)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vjPBrBU-T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javascript:edit(24007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0Yo0KxVo4U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A" sz="8800" dirty="0" smtClean="0">
                <a:latin typeface="Army" pitchFamily="2" charset="0"/>
              </a:rPr>
              <a:t>Qui suis-je ?</a:t>
            </a:r>
            <a:endParaRPr lang="fr-CA" sz="8800" dirty="0">
              <a:latin typeface="Army" pitchFamily="2" charset="0"/>
            </a:endParaRPr>
          </a:p>
        </p:txBody>
      </p:sp>
      <p:pic>
        <p:nvPicPr>
          <p:cNvPr id="4" name="Image 3" descr="Female Silhouette Clip Art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2155575" cy="22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34888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9600" dirty="0" smtClean="0">
                <a:latin typeface="Cooper Black" pitchFamily="18" charset="0"/>
              </a:rPr>
              <a:t>Mon sport</a:t>
            </a:r>
            <a:endParaRPr lang="fr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ybahoops.com/Basketball_Ho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Quelques heures avant de courir, il est conseillé... (Photo Photos.com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20688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8000" dirty="0" smtClean="0">
                <a:latin typeface="Cooper Black" pitchFamily="18" charset="0"/>
              </a:rPr>
              <a:t>Mes </a:t>
            </a:r>
          </a:p>
          <a:p>
            <a:pPr algn="ctr"/>
            <a:r>
              <a:rPr lang="fr-CA" sz="8000" dirty="0" smtClean="0">
                <a:latin typeface="Cooper Black" pitchFamily="18" charset="0"/>
              </a:rPr>
              <a:t>passe-temps et mes préférences</a:t>
            </a:r>
            <a:endParaRPr lang="fr-C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39552" y="5486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Army Condensed" pitchFamily="2" charset="0"/>
              </a:rPr>
              <a:t>Bricolage</a:t>
            </a:r>
            <a:endParaRPr lang="fr-CA" sz="3600" dirty="0">
              <a:latin typeface="Army Condense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00100" y="60722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Army Condensed" pitchFamily="2" charset="0"/>
              </a:rPr>
              <a:t>Baignades</a:t>
            </a:r>
            <a:endParaRPr lang="fr-CA" sz="3600" dirty="0">
              <a:latin typeface="Army Condense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92080" y="54867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Army Condensed" pitchFamily="2" charset="0"/>
              </a:rPr>
              <a:t>Théâtre</a:t>
            </a:r>
            <a:endParaRPr lang="fr-CA" sz="3600" dirty="0">
              <a:latin typeface="Army Condense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64909" y="600836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Army Condensed" pitchFamily="2" charset="0"/>
              </a:rPr>
              <a:t>Camping</a:t>
            </a:r>
            <a:endParaRPr lang="fr-CA" sz="3600" dirty="0">
              <a:latin typeface="Army Condensed" pitchFamily="2" charset="0"/>
            </a:endParaRPr>
          </a:p>
        </p:txBody>
      </p:sp>
      <p:pic>
        <p:nvPicPr>
          <p:cNvPr id="3074" name="Picture 2" descr="http://i.ytimg.com/vi/A-ojN71bOr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5" y="1231323"/>
            <a:ext cx="3686345" cy="20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SjbzeCGTFmAy8R90hKDSKww6IMg2zzv9VQWjsIl0YI3cIz7Lq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5010"/>
            <a:ext cx="3170586" cy="21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SglmtF9NLlKfIZkknpbGpgqSMFI01vTuJCFnmBpD3RNKocb3HD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1" y="3681573"/>
            <a:ext cx="3218901" cy="241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ampinglacdurepos.com/wp-content/uploads/2013/02/Roulotte-266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2010"/>
            <a:ext cx="3187511" cy="23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522920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Army Condensed" pitchFamily="2" charset="0"/>
              </a:rPr>
              <a:t>Mes dernières lectures appréciées !</a:t>
            </a:r>
            <a:endParaRPr lang="fr-CA" sz="3600" dirty="0">
              <a:latin typeface="Army Condensed" pitchFamily="2" charset="0"/>
            </a:endParaRPr>
          </a:p>
        </p:txBody>
      </p:sp>
      <p:pic>
        <p:nvPicPr>
          <p:cNvPr id="9218" name="Picture 2" descr="http://www.ada-inc.com/media/catalog/product/cache/1/small_image/9df78eab33525d08d6e5fb8d27136e95/t/o/t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014">
            <a:off x="819735" y="639267"/>
            <a:ext cx="20574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e Blogue du vampire #01 - PETE JOHN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32882"/>
            <a:ext cx="1973993" cy="28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&amp;#39;École des gars - MARYSE PEYSK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07615"/>
            <a:ext cx="2112741" cy="31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3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5229200"/>
            <a:ext cx="489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Army Condensed" pitchFamily="2" charset="0"/>
              </a:rPr>
              <a:t>J’adore apprendre (Internet) </a:t>
            </a:r>
            <a:endParaRPr lang="fr-CA" sz="3600" dirty="0">
              <a:latin typeface="Army Condensed" pitchFamily="2" charset="0"/>
            </a:endParaRPr>
          </a:p>
        </p:txBody>
      </p:sp>
      <p:pic>
        <p:nvPicPr>
          <p:cNvPr id="2050" name="Picture 2" descr="http://i.huffpost.com/gen/1378599/images/o-COMPUTER-SCIENCE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6763"/>
            <a:ext cx="8569081" cy="428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15719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Army Condensed" pitchFamily="2" charset="0"/>
              </a:rPr>
              <a:t>Ma chanteuse préférée ! </a:t>
            </a:r>
            <a:endParaRPr lang="fr-CA" sz="3600" dirty="0">
              <a:latin typeface="Army Condensed" pitchFamily="2" charset="0"/>
            </a:endParaRPr>
          </a:p>
        </p:txBody>
      </p:sp>
      <p:pic>
        <p:nvPicPr>
          <p:cNvPr id="1026" name="Picture 2" descr="http://resources3.news.com.au/images/2011/05/02/1226048/669647-sia-fur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3" y="260648"/>
            <a:ext cx="869604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908" y="5661248"/>
            <a:ext cx="5240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hlinkClick r:id="rId3"/>
              </a:rPr>
              <a:t>https://www.youtube.com/watch?v=2vjPBrBU-TM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6612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Army Condensed" pitchFamily="2" charset="0"/>
              </a:rPr>
              <a:t>Mon repas préféré</a:t>
            </a:r>
            <a:endParaRPr lang="fr-CA" sz="3600" dirty="0">
              <a:latin typeface="Army Condensed" pitchFamily="2" charset="0"/>
            </a:endParaRPr>
          </a:p>
        </p:txBody>
      </p:sp>
      <p:pic>
        <p:nvPicPr>
          <p:cNvPr id="6146" name="Picture 2" descr="http://matcha-et-sakura.com/wp-content/uploads/2013/04/sus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9937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6612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Army Condensed" pitchFamily="2" charset="0"/>
              </a:rPr>
              <a:t>Mon dessert préféré</a:t>
            </a:r>
            <a:endParaRPr lang="fr-CA" sz="3600" dirty="0">
              <a:latin typeface="Army Condensed" pitchFamily="2" charset="0"/>
            </a:endParaRPr>
          </a:p>
        </p:txBody>
      </p:sp>
      <p:pic>
        <p:nvPicPr>
          <p:cNvPr id="7170" name="Picture 2" descr="http://agasaro.com/IMG/jpg/gateau-carottes-ana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295299" cy="501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Colonna MT" pitchFamily="82" charset="0"/>
              </a:rPr>
              <a:t>J’adore …</a:t>
            </a:r>
            <a:endParaRPr lang="fr-CA" dirty="0">
              <a:latin typeface="Colonna MT" pitchFamily="82" charset="0"/>
            </a:endParaRPr>
          </a:p>
        </p:txBody>
      </p:sp>
      <p:pic>
        <p:nvPicPr>
          <p:cNvPr id="38916" name="Picture 4" descr="http://www.linternaute.com/femmes/luxe_mode/accessoires-mode/selection/de-jolis-bijoux-a-s-offrir-ou-se-faire-offrir/image/bracelet-reef-nature-bijoux-375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116" y="274638"/>
            <a:ext cx="2736304" cy="3465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www.lametropole.com/assets/application/files/feuilles_de_th%C3%A9_et_th%C3%A9i%C3%A8re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32" y="3626562"/>
            <a:ext cx="4707804" cy="31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scolart.ca/documents/products/56-10996/000001_o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4" y="2996952"/>
            <a:ext cx="4075434" cy="28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0.gstatic.com/images?q=tbn:ANd9GcTdewXsnciFZBijlEguCzLAmsgXsgCwK_2fg4vxJbDLvsLA_LY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4" y="704874"/>
            <a:ext cx="3060041" cy="22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7200" dirty="0" smtClean="0">
                <a:latin typeface="Cooper Black" pitchFamily="18" charset="0"/>
              </a:rPr>
              <a:t>Ordre du jour</a:t>
            </a:r>
            <a:endParaRPr lang="fr-CA" sz="7200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5400" dirty="0" smtClean="0"/>
              <a:t>Moi</a:t>
            </a:r>
          </a:p>
          <a:p>
            <a:r>
              <a:rPr lang="fr-CA" sz="5400" dirty="0" smtClean="0"/>
              <a:t>Ma famille</a:t>
            </a:r>
          </a:p>
          <a:p>
            <a:r>
              <a:rPr lang="fr-CA" sz="5400" dirty="0" smtClean="0"/>
              <a:t>Mon sport</a:t>
            </a:r>
          </a:p>
          <a:p>
            <a:r>
              <a:rPr lang="fr-CA" sz="5400" dirty="0" smtClean="0"/>
              <a:t>Mes passe-temps et mes préférences</a:t>
            </a:r>
            <a:endParaRPr lang="fr-CA" sz="5400" dirty="0"/>
          </a:p>
        </p:txBody>
      </p:sp>
      <p:pic>
        <p:nvPicPr>
          <p:cNvPr id="4" name="Image 3" descr="Female Silhouette Clip Art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019671" cy="285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3744416"/>
          </a:xfrm>
        </p:spPr>
        <p:txBody>
          <a:bodyPr>
            <a:normAutofit/>
          </a:bodyPr>
          <a:lstStyle/>
          <a:p>
            <a:r>
              <a:rPr lang="fr-CA" sz="5400" dirty="0" smtClean="0">
                <a:latin typeface="Cooper Black" pitchFamily="18" charset="0"/>
              </a:rPr>
              <a:t>Bonne année scolaire </a:t>
            </a:r>
            <a:br>
              <a:rPr lang="fr-CA" sz="5400" dirty="0" smtClean="0">
                <a:latin typeface="Cooper Black" pitchFamily="18" charset="0"/>
              </a:rPr>
            </a:br>
            <a:r>
              <a:rPr lang="fr-CA" sz="5400" dirty="0" smtClean="0">
                <a:latin typeface="Cooper Black" pitchFamily="18" charset="0"/>
              </a:rPr>
              <a:t>2015-2016</a:t>
            </a:r>
            <a:endParaRPr lang="fr-CA" sz="5400" dirty="0">
              <a:latin typeface="Cooper Black" pitchFamily="18" charset="0"/>
            </a:endParaRPr>
          </a:p>
        </p:txBody>
      </p:sp>
      <p:pic>
        <p:nvPicPr>
          <p:cNvPr id="36868" name="Picture 4" descr="http://www.ilemaths.net/img/forum_img/0262/forum_262847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2732948" cy="3157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fr-CA" sz="9600" dirty="0" smtClean="0">
                <a:latin typeface="Cooper Black" pitchFamily="18" charset="0"/>
              </a:rPr>
              <a:t>Moi</a:t>
            </a:r>
            <a:endParaRPr lang="fr-CA" sz="96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824" y="2852936"/>
            <a:ext cx="4762872" cy="305720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Photo de moi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92696"/>
            <a:ext cx="80648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 smtClean="0">
                <a:latin typeface="Cooper Black" pitchFamily="18" charset="0"/>
              </a:rPr>
              <a:t>Mon nom</a:t>
            </a:r>
            <a:endParaRPr lang="fr-CA" sz="4800" dirty="0" smtClean="0">
              <a:latin typeface="Cooper Black" pitchFamily="18" charset="0"/>
            </a:endParaRPr>
          </a:p>
          <a:p>
            <a:endParaRPr lang="fr-CA" dirty="0"/>
          </a:p>
          <a:p>
            <a:r>
              <a:rPr lang="fr-CA" sz="3200" dirty="0"/>
              <a:t>J’ai </a:t>
            </a:r>
            <a:r>
              <a:rPr lang="fr-CA" sz="3200" dirty="0" smtClean="0"/>
              <a:t>ans</a:t>
            </a:r>
            <a:r>
              <a:rPr lang="fr-CA" sz="3200" dirty="0" smtClean="0"/>
              <a:t>.</a:t>
            </a:r>
          </a:p>
          <a:p>
            <a:endParaRPr lang="fr-CA" sz="3200" dirty="0"/>
          </a:p>
          <a:p>
            <a:r>
              <a:rPr lang="fr-CA" sz="3200" dirty="0"/>
              <a:t>Mes cheveux </a:t>
            </a:r>
            <a:r>
              <a:rPr lang="fr-CA" sz="3200" dirty="0" smtClean="0"/>
              <a:t>sont.</a:t>
            </a:r>
            <a:endParaRPr lang="fr-CA" sz="3200" dirty="0" smtClean="0"/>
          </a:p>
          <a:p>
            <a:endParaRPr lang="fr-CA" sz="3200" dirty="0"/>
          </a:p>
          <a:p>
            <a:r>
              <a:rPr lang="fr-CA" sz="3200" dirty="0"/>
              <a:t>Mes yeux </a:t>
            </a:r>
            <a:r>
              <a:rPr lang="fr-CA" sz="3200" dirty="0" smtClean="0"/>
              <a:t>sont.</a:t>
            </a:r>
            <a:endParaRPr lang="fr-CA" sz="3200" dirty="0" smtClean="0"/>
          </a:p>
          <a:p>
            <a:endParaRPr lang="fr-CA" sz="3200" dirty="0"/>
          </a:p>
          <a:p>
            <a:r>
              <a:rPr lang="fr-CA" sz="3200" dirty="0"/>
              <a:t>Je suis née le </a:t>
            </a:r>
            <a:r>
              <a:rPr lang="fr-CA" sz="3200" dirty="0" smtClean="0"/>
              <a:t>1977 à.  </a:t>
            </a:r>
            <a:endParaRPr lang="fr-CA" sz="3200" dirty="0" smtClean="0"/>
          </a:p>
          <a:p>
            <a:endParaRPr lang="fr-CA" sz="3200" dirty="0"/>
          </a:p>
          <a:p>
            <a:r>
              <a:rPr lang="fr-CA" sz="3200" dirty="0"/>
              <a:t>Je viens du Saguenay.   </a:t>
            </a:r>
            <a:endParaRPr lang="fr-CA" sz="3200" dirty="0" smtClean="0"/>
          </a:p>
          <a:p>
            <a:endParaRPr lang="fr-CA" dirty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A" dirty="0" smtClean="0"/>
              <a:t> </a:t>
            </a:r>
          </a:p>
          <a:p>
            <a:endParaRPr lang="fr-CA" dirty="0"/>
          </a:p>
        </p:txBody>
      </p:sp>
      <p:pic>
        <p:nvPicPr>
          <p:cNvPr id="2050" name="Picture 2" descr="http://www.cjecdn.qc.ca/sdd/carte-q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006" y="260648"/>
            <a:ext cx="6965500" cy="63817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165304"/>
            <a:ext cx="3250704" cy="432048"/>
          </a:xfrm>
        </p:spPr>
        <p:txBody>
          <a:bodyPr>
            <a:normAutofit/>
          </a:bodyPr>
          <a:lstStyle/>
          <a:p>
            <a:r>
              <a:rPr lang="fr-CA" sz="1000" u="sng" dirty="0" smtClean="0">
                <a:hlinkClick r:id="rId3"/>
              </a:rPr>
              <a:t>http://www.youtube.com/watch?v=80Yo0KxVo4U</a:t>
            </a:r>
            <a:endParaRPr lang="fr-CA" sz="1000" dirty="0"/>
          </a:p>
        </p:txBody>
      </p:sp>
      <p:pic>
        <p:nvPicPr>
          <p:cNvPr id="2052" name="Picture 4" descr="http://206.47.170.43/channels/images/Pork-and-Apple-Tourtiere-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3589795" cy="2401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62068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fr-CA" sz="4000" dirty="0" smtClean="0"/>
              <a:t>Je suis arrivée à Montréal en avril 2002, car je voulais enseigner.</a:t>
            </a:r>
          </a:p>
          <a:p>
            <a:pPr>
              <a:buNone/>
            </a:pPr>
            <a:endParaRPr lang="fr-CA" sz="4000" dirty="0"/>
          </a:p>
          <a:p>
            <a:pPr>
              <a:buNone/>
            </a:pPr>
            <a:endParaRPr lang="fr-CA" sz="4000" dirty="0" smtClean="0"/>
          </a:p>
        </p:txBody>
      </p:sp>
      <p:pic>
        <p:nvPicPr>
          <p:cNvPr id="1026" name="Picture 2" descr="http://www.marrakchi-car.com/Anim_voitu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340768"/>
            <a:ext cx="448627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34888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9600" dirty="0" smtClean="0">
                <a:latin typeface="Cooper Black" pitchFamily="18" charset="0"/>
              </a:rPr>
              <a:t>Ma famille</a:t>
            </a:r>
            <a:endParaRPr lang="fr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Photo de ma famille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108</Words>
  <Application>Microsoft Office PowerPoint</Application>
  <PresentationFormat>Affichage à l'écran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Army</vt:lpstr>
      <vt:lpstr>Army Condensed</vt:lpstr>
      <vt:lpstr>Calibri</vt:lpstr>
      <vt:lpstr>Colonna MT</vt:lpstr>
      <vt:lpstr>Cooper Black</vt:lpstr>
      <vt:lpstr>Thème Office</vt:lpstr>
      <vt:lpstr>Qui suis-je ?</vt:lpstr>
      <vt:lpstr>Ordre du jour</vt:lpstr>
      <vt:lpstr>Moi</vt:lpstr>
      <vt:lpstr>Présentation PowerPoint</vt:lpstr>
      <vt:lpstr>Présentation PowerPoint</vt:lpstr>
      <vt:lpstr>http://www.youtube.com/watch?v=80Yo0KxVo4U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J’adore …</vt:lpstr>
      <vt:lpstr>Bonne année scolaire  2015-2016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 suis-je ?</dc:title>
  <dc:creator>ZoRiS</dc:creator>
  <cp:lastModifiedBy>Irys</cp:lastModifiedBy>
  <cp:revision>42</cp:revision>
  <dcterms:created xsi:type="dcterms:W3CDTF">2011-07-11T20:54:19Z</dcterms:created>
  <dcterms:modified xsi:type="dcterms:W3CDTF">2015-07-20T10:33:30Z</dcterms:modified>
</cp:coreProperties>
</file>