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8" r:id="rId2"/>
    <p:sldId id="256" r:id="rId3"/>
    <p:sldId id="259" r:id="rId4"/>
    <p:sldId id="257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8" autoAdjust="0"/>
    <p:restoredTop sz="94643" autoAdjust="0"/>
  </p:normalViewPr>
  <p:slideViewPr>
    <p:cSldViewPr>
      <p:cViewPr varScale="1">
        <p:scale>
          <a:sx n="71" d="100"/>
          <a:sy n="71" d="100"/>
        </p:scale>
        <p:origin x="-2670" y="-90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E5B2F-5F90-4624-8C77-FBA2643003B5}" type="datetimeFigureOut">
              <a:rPr lang="fr-FR" smtClean="0"/>
              <a:t>16/07/2011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91AC10-DF81-451F-A8A0-A5FFE1E98B4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D8ED5-5064-47F4-A624-C8ADE4C6A7F9}" type="datetime1">
              <a:rPr lang="fr-FR" smtClean="0"/>
              <a:t>16/07/2011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8C636-A1B7-4207-BDB4-0B720E232DB8}" type="datetime1">
              <a:rPr lang="fr-FR" smtClean="0"/>
              <a:t>16/07/2011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617C-B647-4039-8DD2-FD904B876E59}" type="datetime1">
              <a:rPr lang="fr-FR" smtClean="0"/>
              <a:t>16/07/2011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3A0B-C9E2-4C8D-8B26-58AEA6101354}" type="datetime1">
              <a:rPr lang="fr-FR" smtClean="0"/>
              <a:t>16/07/2011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E8EE0-F8B8-42C1-89BF-EE480C361341}" type="datetime1">
              <a:rPr lang="fr-FR" smtClean="0"/>
              <a:t>16/07/2011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CF1C-6A75-4DF0-B55B-7D490AAA8E63}" type="datetime1">
              <a:rPr lang="fr-FR" smtClean="0"/>
              <a:t>16/07/2011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C453-40BC-4B9E-9E0E-7C7F6DBA2D49}" type="datetime1">
              <a:rPr lang="fr-FR" smtClean="0"/>
              <a:t>16/07/2011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8932-5B26-462B-9273-A2FD5C405D5E}" type="datetime1">
              <a:rPr lang="fr-FR" smtClean="0"/>
              <a:t>16/07/2011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88F8-3188-45B3-9C29-CA80F88EBB3B}" type="datetime1">
              <a:rPr lang="fr-FR" smtClean="0"/>
              <a:t>16/07/2011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F1F9A-7638-4604-8E9C-80EC7DA4E6CE}" type="datetime1">
              <a:rPr lang="fr-FR" smtClean="0"/>
              <a:t>16/07/2011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F3088-4603-4AB5-A975-A85E6B392584}" type="datetime1">
              <a:rPr lang="fr-FR" smtClean="0"/>
              <a:t>16/07/2011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338D2-04CE-4AEB-93B4-BCEB8DC2568B}" type="datetime1">
              <a:rPr lang="fr-FR" smtClean="0"/>
              <a:t>16/07/2011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81B14-B3FF-4BDA-8792-A7D2773A517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8680" y="920552"/>
            <a:ext cx="576064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>
                <a:latin typeface="Chiller" pitchFamily="82" charset="0"/>
              </a:rPr>
              <a:t>Calcul mental</a:t>
            </a:r>
          </a:p>
          <a:p>
            <a:pPr algn="ctr"/>
            <a:r>
              <a:rPr lang="fr-FR" sz="2500" dirty="0">
                <a:latin typeface="Chiller" pitchFamily="82" charset="0"/>
              </a:rPr>
              <a:t>	</a:t>
            </a:r>
            <a:r>
              <a:rPr lang="fr-FR" sz="2500" dirty="0" smtClean="0">
                <a:latin typeface="Chiller" pitchFamily="82" charset="0"/>
              </a:rPr>
              <a:t>Année scolaire 2011-2012</a:t>
            </a:r>
          </a:p>
          <a:p>
            <a:pPr algn="ctr"/>
            <a:r>
              <a:rPr lang="fr-FR" sz="2500" dirty="0">
                <a:latin typeface="Chiller" pitchFamily="82" charset="0"/>
              </a:rPr>
              <a:t>	</a:t>
            </a:r>
            <a:r>
              <a:rPr lang="fr-FR" sz="2500" dirty="0" smtClean="0">
                <a:latin typeface="Chiller" pitchFamily="82" charset="0"/>
              </a:rPr>
              <a:t>	Classe de </a:t>
            </a:r>
            <a:r>
              <a:rPr lang="fr-FR" sz="2500" dirty="0" smtClean="0">
                <a:latin typeface="Chiller" pitchFamily="82" charset="0"/>
              </a:rPr>
              <a:t>…</a:t>
            </a:r>
            <a:endParaRPr lang="fr-FR" sz="2500" dirty="0" smtClean="0">
              <a:latin typeface="Chiller" pitchFamily="82" charset="0"/>
            </a:endParaRPr>
          </a:p>
          <a:p>
            <a:pPr algn="ctr"/>
            <a:r>
              <a:rPr lang="fr-FR" sz="2500" dirty="0">
                <a:latin typeface="Chiller" pitchFamily="82" charset="0"/>
              </a:rPr>
              <a:t>	</a:t>
            </a:r>
            <a:r>
              <a:rPr lang="fr-FR" sz="2500" dirty="0" smtClean="0">
                <a:latin typeface="Chiller" pitchFamily="82" charset="0"/>
              </a:rPr>
              <a:t>		</a:t>
            </a:r>
          </a:p>
          <a:p>
            <a:pPr algn="ctr"/>
            <a:r>
              <a:rPr lang="fr-FR" sz="2500" dirty="0" smtClean="0">
                <a:latin typeface="Chiller" pitchFamily="82" charset="0"/>
              </a:rPr>
              <a:t>Livret appartenant à : ……………………</a:t>
            </a:r>
            <a:endParaRPr lang="fr-FR" sz="2500" dirty="0">
              <a:latin typeface="Chiller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48680" y="5673080"/>
            <a:ext cx="576064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>
                <a:latin typeface="Chiller" pitchFamily="82" charset="0"/>
              </a:rPr>
              <a:t>Calcul mental</a:t>
            </a:r>
          </a:p>
          <a:p>
            <a:pPr algn="ctr"/>
            <a:r>
              <a:rPr lang="fr-FR" sz="2500" dirty="0">
                <a:latin typeface="Chiller" pitchFamily="82" charset="0"/>
              </a:rPr>
              <a:t>	</a:t>
            </a:r>
            <a:r>
              <a:rPr lang="fr-FR" sz="2500" dirty="0" smtClean="0">
                <a:latin typeface="Chiller" pitchFamily="82" charset="0"/>
              </a:rPr>
              <a:t>Année scolaire 2011-2012</a:t>
            </a:r>
          </a:p>
          <a:p>
            <a:pPr algn="ctr"/>
            <a:r>
              <a:rPr lang="fr-FR" sz="2500" dirty="0">
                <a:latin typeface="Chiller" pitchFamily="82" charset="0"/>
              </a:rPr>
              <a:t>	</a:t>
            </a:r>
            <a:r>
              <a:rPr lang="fr-FR" sz="2500" dirty="0" smtClean="0">
                <a:latin typeface="Chiller" pitchFamily="82" charset="0"/>
              </a:rPr>
              <a:t>	Classe de </a:t>
            </a:r>
            <a:r>
              <a:rPr lang="fr-FR" sz="2500" dirty="0" smtClean="0">
                <a:latin typeface="Chiller" pitchFamily="82" charset="0"/>
              </a:rPr>
              <a:t>…</a:t>
            </a:r>
            <a:endParaRPr lang="fr-FR" sz="2500" dirty="0" smtClean="0">
              <a:latin typeface="Chiller" pitchFamily="82" charset="0"/>
            </a:endParaRPr>
          </a:p>
          <a:p>
            <a:pPr algn="ctr"/>
            <a:r>
              <a:rPr lang="fr-FR" sz="2500" dirty="0">
                <a:latin typeface="Chiller" pitchFamily="82" charset="0"/>
              </a:rPr>
              <a:t>	</a:t>
            </a:r>
            <a:r>
              <a:rPr lang="fr-FR" sz="2500" dirty="0" smtClean="0">
                <a:latin typeface="Chiller" pitchFamily="82" charset="0"/>
              </a:rPr>
              <a:t>		</a:t>
            </a:r>
          </a:p>
          <a:p>
            <a:pPr algn="ctr"/>
            <a:r>
              <a:rPr lang="fr-FR" sz="2500" dirty="0" smtClean="0">
                <a:latin typeface="Chiller" pitchFamily="82" charset="0"/>
              </a:rPr>
              <a:t>Livret appartenant à : ……………………</a:t>
            </a:r>
            <a:endParaRPr lang="fr-FR" sz="2500" dirty="0">
              <a:latin typeface="Chiller" pitchFamily="82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èche droite 11"/>
          <p:cNvSpPr/>
          <p:nvPr/>
        </p:nvSpPr>
        <p:spPr>
          <a:xfrm>
            <a:off x="332656" y="27248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droite 12"/>
          <p:cNvSpPr/>
          <p:nvPr/>
        </p:nvSpPr>
        <p:spPr>
          <a:xfrm>
            <a:off x="332656" y="135260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droite 13"/>
          <p:cNvSpPr/>
          <p:nvPr/>
        </p:nvSpPr>
        <p:spPr>
          <a:xfrm>
            <a:off x="332656" y="243272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332656" y="351284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332656" y="560512"/>
            <a:ext cx="129614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Arial" pitchFamily="34" charset="0"/>
                <a:cs typeface="Arial" pitchFamily="34" charset="0"/>
              </a:rPr>
              <a:t>Calcul sur les dizaines et centaines entières</a:t>
            </a:r>
            <a:endParaRPr lang="fr-FR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Larme 17"/>
          <p:cNvSpPr/>
          <p:nvPr/>
        </p:nvSpPr>
        <p:spPr>
          <a:xfrm>
            <a:off x="1988840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Larme 18"/>
          <p:cNvSpPr/>
          <p:nvPr/>
        </p:nvSpPr>
        <p:spPr>
          <a:xfrm>
            <a:off x="6021288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Larme 19"/>
          <p:cNvSpPr/>
          <p:nvPr/>
        </p:nvSpPr>
        <p:spPr>
          <a:xfrm>
            <a:off x="2564904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Larme 20"/>
          <p:cNvSpPr/>
          <p:nvPr/>
        </p:nvSpPr>
        <p:spPr>
          <a:xfrm>
            <a:off x="3140968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Larme 21"/>
          <p:cNvSpPr/>
          <p:nvPr/>
        </p:nvSpPr>
        <p:spPr>
          <a:xfrm>
            <a:off x="3717032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Larme 22"/>
          <p:cNvSpPr/>
          <p:nvPr/>
        </p:nvSpPr>
        <p:spPr>
          <a:xfrm>
            <a:off x="4293096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Larme 23"/>
          <p:cNvSpPr/>
          <p:nvPr/>
        </p:nvSpPr>
        <p:spPr>
          <a:xfrm>
            <a:off x="4869160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Larme 24"/>
          <p:cNvSpPr/>
          <p:nvPr/>
        </p:nvSpPr>
        <p:spPr>
          <a:xfrm>
            <a:off x="5445224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Larme 49"/>
          <p:cNvSpPr/>
          <p:nvPr/>
        </p:nvSpPr>
        <p:spPr>
          <a:xfrm>
            <a:off x="1988840" y="272075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Larme 50"/>
          <p:cNvSpPr/>
          <p:nvPr/>
        </p:nvSpPr>
        <p:spPr>
          <a:xfrm>
            <a:off x="6021288" y="272075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Larme 51"/>
          <p:cNvSpPr/>
          <p:nvPr/>
        </p:nvSpPr>
        <p:spPr>
          <a:xfrm>
            <a:off x="2564904" y="272075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Larme 52"/>
          <p:cNvSpPr/>
          <p:nvPr/>
        </p:nvSpPr>
        <p:spPr>
          <a:xfrm>
            <a:off x="3140968" y="272075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Larme 53"/>
          <p:cNvSpPr/>
          <p:nvPr/>
        </p:nvSpPr>
        <p:spPr>
          <a:xfrm>
            <a:off x="3717032" y="272075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Larme 54"/>
          <p:cNvSpPr/>
          <p:nvPr/>
        </p:nvSpPr>
        <p:spPr>
          <a:xfrm>
            <a:off x="4293096" y="272075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Larme 55"/>
          <p:cNvSpPr/>
          <p:nvPr/>
        </p:nvSpPr>
        <p:spPr>
          <a:xfrm>
            <a:off x="4869160" y="272075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Larme 56"/>
          <p:cNvSpPr/>
          <p:nvPr/>
        </p:nvSpPr>
        <p:spPr>
          <a:xfrm>
            <a:off x="5445224" y="272075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Larme 65"/>
          <p:cNvSpPr/>
          <p:nvPr/>
        </p:nvSpPr>
        <p:spPr>
          <a:xfrm>
            <a:off x="1988840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Larme 66"/>
          <p:cNvSpPr/>
          <p:nvPr/>
        </p:nvSpPr>
        <p:spPr>
          <a:xfrm>
            <a:off x="6021288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Larme 67"/>
          <p:cNvSpPr/>
          <p:nvPr/>
        </p:nvSpPr>
        <p:spPr>
          <a:xfrm>
            <a:off x="2564904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Larme 68"/>
          <p:cNvSpPr/>
          <p:nvPr/>
        </p:nvSpPr>
        <p:spPr>
          <a:xfrm>
            <a:off x="3140968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Larme 69"/>
          <p:cNvSpPr/>
          <p:nvPr/>
        </p:nvSpPr>
        <p:spPr>
          <a:xfrm>
            <a:off x="3717032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Larme 70"/>
          <p:cNvSpPr/>
          <p:nvPr/>
        </p:nvSpPr>
        <p:spPr>
          <a:xfrm>
            <a:off x="4293096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Larme 71"/>
          <p:cNvSpPr/>
          <p:nvPr/>
        </p:nvSpPr>
        <p:spPr>
          <a:xfrm>
            <a:off x="4869160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Larme 72"/>
          <p:cNvSpPr/>
          <p:nvPr/>
        </p:nvSpPr>
        <p:spPr>
          <a:xfrm>
            <a:off x="5445224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ZoneTexte 73"/>
          <p:cNvSpPr txBox="1"/>
          <p:nvPr/>
        </p:nvSpPr>
        <p:spPr>
          <a:xfrm>
            <a:off x="332656" y="1712640"/>
            <a:ext cx="13681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9" name="ZoneTexte 118"/>
          <p:cNvSpPr txBox="1"/>
          <p:nvPr/>
        </p:nvSpPr>
        <p:spPr>
          <a:xfrm>
            <a:off x="1988840" y="1208584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latin typeface="Arial" pitchFamily="34" charset="0"/>
                <a:cs typeface="Arial" pitchFamily="34" charset="0"/>
              </a:rPr>
              <a:t>Réponds par une phrase</a:t>
            </a:r>
            <a:endParaRPr lang="fr-FR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332656" y="2792760"/>
            <a:ext cx="12961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Arial" pitchFamily="34" charset="0"/>
                <a:cs typeface="Arial" pitchFamily="34" charset="0"/>
              </a:rPr>
              <a:t>Doubl</a:t>
            </a:r>
            <a:r>
              <a:rPr lang="fr-FR" sz="900" b="1" dirty="0" smtClean="0">
                <a:latin typeface="Arial" pitchFamily="34" charset="0"/>
                <a:cs typeface="Arial" pitchFamily="34" charset="0"/>
              </a:rPr>
              <a:t>e et moitié</a:t>
            </a:r>
            <a:endParaRPr lang="fr-FR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332656" y="3800872"/>
            <a:ext cx="129614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Arial" pitchFamily="34" charset="0"/>
                <a:cs typeface="Arial" pitchFamily="34" charset="0"/>
              </a:rPr>
              <a:t>Calcul sur les dizaines et centaines entières</a:t>
            </a:r>
            <a:endParaRPr lang="fr-FR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rrondir un rectangle avec un coin du même côté 78"/>
          <p:cNvSpPr/>
          <p:nvPr/>
        </p:nvSpPr>
        <p:spPr>
          <a:xfrm>
            <a:off x="1988840" y="1568624"/>
            <a:ext cx="144016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Arrondir un rectangle avec un coin du même côté 79"/>
          <p:cNvSpPr/>
          <p:nvPr/>
        </p:nvSpPr>
        <p:spPr>
          <a:xfrm>
            <a:off x="3573016" y="1568624"/>
            <a:ext cx="144016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Arrondir un rectangle avec un coin du même côté 80"/>
          <p:cNvSpPr/>
          <p:nvPr/>
        </p:nvSpPr>
        <p:spPr>
          <a:xfrm>
            <a:off x="5157192" y="1568624"/>
            <a:ext cx="144016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Flèche droite 81"/>
          <p:cNvSpPr/>
          <p:nvPr/>
        </p:nvSpPr>
        <p:spPr>
          <a:xfrm>
            <a:off x="332656" y="531304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Flèche droite 82"/>
          <p:cNvSpPr/>
          <p:nvPr/>
        </p:nvSpPr>
        <p:spPr>
          <a:xfrm>
            <a:off x="332656" y="639316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Flèche droite 83"/>
          <p:cNvSpPr/>
          <p:nvPr/>
        </p:nvSpPr>
        <p:spPr>
          <a:xfrm>
            <a:off x="332656" y="747328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Flèche droite 84"/>
          <p:cNvSpPr/>
          <p:nvPr/>
        </p:nvSpPr>
        <p:spPr>
          <a:xfrm>
            <a:off x="332656" y="855340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ZoneTexte 85"/>
          <p:cNvSpPr txBox="1"/>
          <p:nvPr/>
        </p:nvSpPr>
        <p:spPr>
          <a:xfrm>
            <a:off x="332656" y="5601072"/>
            <a:ext cx="129614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Arial" pitchFamily="34" charset="0"/>
                <a:cs typeface="Arial" pitchFamily="34" charset="0"/>
              </a:rPr>
              <a:t>Calcul sur les dizaines et centaines entières</a:t>
            </a:r>
            <a:endParaRPr lang="fr-FR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Larme 86"/>
          <p:cNvSpPr/>
          <p:nvPr/>
        </p:nvSpPr>
        <p:spPr>
          <a:xfrm>
            <a:off x="1988840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Larme 87"/>
          <p:cNvSpPr/>
          <p:nvPr/>
        </p:nvSpPr>
        <p:spPr>
          <a:xfrm>
            <a:off x="6021288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Larme 88"/>
          <p:cNvSpPr/>
          <p:nvPr/>
        </p:nvSpPr>
        <p:spPr>
          <a:xfrm>
            <a:off x="2564904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Larme 89"/>
          <p:cNvSpPr/>
          <p:nvPr/>
        </p:nvSpPr>
        <p:spPr>
          <a:xfrm>
            <a:off x="3140968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Larme 90"/>
          <p:cNvSpPr/>
          <p:nvPr/>
        </p:nvSpPr>
        <p:spPr>
          <a:xfrm>
            <a:off x="3717032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Larme 91"/>
          <p:cNvSpPr/>
          <p:nvPr/>
        </p:nvSpPr>
        <p:spPr>
          <a:xfrm>
            <a:off x="4293096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Larme 92"/>
          <p:cNvSpPr/>
          <p:nvPr/>
        </p:nvSpPr>
        <p:spPr>
          <a:xfrm>
            <a:off x="4869160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Larme 93"/>
          <p:cNvSpPr/>
          <p:nvPr/>
        </p:nvSpPr>
        <p:spPr>
          <a:xfrm>
            <a:off x="5445224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Larme 94"/>
          <p:cNvSpPr/>
          <p:nvPr/>
        </p:nvSpPr>
        <p:spPr>
          <a:xfrm>
            <a:off x="1988840" y="77613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Larme 95"/>
          <p:cNvSpPr/>
          <p:nvPr/>
        </p:nvSpPr>
        <p:spPr>
          <a:xfrm>
            <a:off x="6021288" y="77613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Larme 96"/>
          <p:cNvSpPr/>
          <p:nvPr/>
        </p:nvSpPr>
        <p:spPr>
          <a:xfrm>
            <a:off x="2564904" y="77613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Larme 97"/>
          <p:cNvSpPr/>
          <p:nvPr/>
        </p:nvSpPr>
        <p:spPr>
          <a:xfrm>
            <a:off x="3140968" y="77613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Larme 98"/>
          <p:cNvSpPr/>
          <p:nvPr/>
        </p:nvSpPr>
        <p:spPr>
          <a:xfrm>
            <a:off x="3717032" y="77613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Larme 99"/>
          <p:cNvSpPr/>
          <p:nvPr/>
        </p:nvSpPr>
        <p:spPr>
          <a:xfrm>
            <a:off x="4293096" y="77613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Larme 100"/>
          <p:cNvSpPr/>
          <p:nvPr/>
        </p:nvSpPr>
        <p:spPr>
          <a:xfrm>
            <a:off x="4869160" y="77613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Larme 101"/>
          <p:cNvSpPr/>
          <p:nvPr/>
        </p:nvSpPr>
        <p:spPr>
          <a:xfrm>
            <a:off x="5445224" y="77613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Larme 102"/>
          <p:cNvSpPr/>
          <p:nvPr/>
        </p:nvSpPr>
        <p:spPr>
          <a:xfrm>
            <a:off x="1988840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Larme 103"/>
          <p:cNvSpPr/>
          <p:nvPr/>
        </p:nvSpPr>
        <p:spPr>
          <a:xfrm>
            <a:off x="6021288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Larme 104"/>
          <p:cNvSpPr/>
          <p:nvPr/>
        </p:nvSpPr>
        <p:spPr>
          <a:xfrm>
            <a:off x="2564904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Larme 105"/>
          <p:cNvSpPr/>
          <p:nvPr/>
        </p:nvSpPr>
        <p:spPr>
          <a:xfrm>
            <a:off x="3140968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Larme 106"/>
          <p:cNvSpPr/>
          <p:nvPr/>
        </p:nvSpPr>
        <p:spPr>
          <a:xfrm>
            <a:off x="3717032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Larme 107"/>
          <p:cNvSpPr/>
          <p:nvPr/>
        </p:nvSpPr>
        <p:spPr>
          <a:xfrm>
            <a:off x="4293096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Larme 108"/>
          <p:cNvSpPr/>
          <p:nvPr/>
        </p:nvSpPr>
        <p:spPr>
          <a:xfrm>
            <a:off x="4869160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Larme 109"/>
          <p:cNvSpPr/>
          <p:nvPr/>
        </p:nvSpPr>
        <p:spPr>
          <a:xfrm>
            <a:off x="5445224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ZoneTexte 110"/>
          <p:cNvSpPr txBox="1"/>
          <p:nvPr/>
        </p:nvSpPr>
        <p:spPr>
          <a:xfrm>
            <a:off x="332656" y="6753200"/>
            <a:ext cx="13681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ZoneTexte 111"/>
          <p:cNvSpPr txBox="1"/>
          <p:nvPr/>
        </p:nvSpPr>
        <p:spPr>
          <a:xfrm>
            <a:off x="1988840" y="6249144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latin typeface="Arial" pitchFamily="34" charset="0"/>
                <a:cs typeface="Arial" pitchFamily="34" charset="0"/>
              </a:rPr>
              <a:t>Réponds par une phrase</a:t>
            </a:r>
            <a:endParaRPr lang="fr-FR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ZoneTexte 112"/>
          <p:cNvSpPr txBox="1"/>
          <p:nvPr/>
        </p:nvSpPr>
        <p:spPr>
          <a:xfrm>
            <a:off x="332656" y="7833320"/>
            <a:ext cx="12961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Arial" pitchFamily="34" charset="0"/>
                <a:cs typeface="Arial" pitchFamily="34" charset="0"/>
              </a:rPr>
              <a:t>Double et moitié</a:t>
            </a:r>
            <a:endParaRPr lang="fr-FR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ZoneTexte 113"/>
          <p:cNvSpPr txBox="1"/>
          <p:nvPr/>
        </p:nvSpPr>
        <p:spPr>
          <a:xfrm>
            <a:off x="332656" y="8841432"/>
            <a:ext cx="129614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Arial" pitchFamily="34" charset="0"/>
                <a:cs typeface="Arial" pitchFamily="34" charset="0"/>
              </a:rPr>
              <a:t>Calcul sur les dizaines et centaines entières</a:t>
            </a:r>
            <a:endParaRPr lang="fr-FR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Arrondir un rectangle avec un coin du même côté 114"/>
          <p:cNvSpPr/>
          <p:nvPr/>
        </p:nvSpPr>
        <p:spPr>
          <a:xfrm>
            <a:off x="1988840" y="6609184"/>
            <a:ext cx="144016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Arrondir un rectangle avec un coin du même côté 115"/>
          <p:cNvSpPr/>
          <p:nvPr/>
        </p:nvSpPr>
        <p:spPr>
          <a:xfrm>
            <a:off x="3573016" y="6609184"/>
            <a:ext cx="144016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Arrondir un rectangle avec un coin du même côté 154"/>
          <p:cNvSpPr/>
          <p:nvPr/>
        </p:nvSpPr>
        <p:spPr>
          <a:xfrm>
            <a:off x="5157192" y="6609184"/>
            <a:ext cx="144016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Espace réservé du numéro de diapositive 1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rganigramme : Alternative 116"/>
          <p:cNvSpPr/>
          <p:nvPr/>
        </p:nvSpPr>
        <p:spPr>
          <a:xfrm>
            <a:off x="548680" y="63252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Organigramme : Alternative 117"/>
          <p:cNvSpPr/>
          <p:nvPr/>
        </p:nvSpPr>
        <p:spPr>
          <a:xfrm>
            <a:off x="548680" y="171264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Organigramme : Alternative 118"/>
          <p:cNvSpPr/>
          <p:nvPr/>
        </p:nvSpPr>
        <p:spPr>
          <a:xfrm>
            <a:off x="548680" y="279276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Organigramme : Alternative 119"/>
          <p:cNvSpPr/>
          <p:nvPr/>
        </p:nvSpPr>
        <p:spPr>
          <a:xfrm>
            <a:off x="548680" y="387288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ZoneTexte 120"/>
          <p:cNvSpPr txBox="1"/>
          <p:nvPr/>
        </p:nvSpPr>
        <p:spPr>
          <a:xfrm>
            <a:off x="548680" y="20047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SCORE</a:t>
            </a:r>
            <a:endParaRPr lang="fr-FR" dirty="0"/>
          </a:p>
        </p:txBody>
      </p:sp>
      <p:sp>
        <p:nvSpPr>
          <p:cNvPr id="123" name="ZoneTexte 122"/>
          <p:cNvSpPr txBox="1"/>
          <p:nvPr/>
        </p:nvSpPr>
        <p:spPr>
          <a:xfrm>
            <a:off x="620688" y="7765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/8</a:t>
            </a:r>
            <a:endParaRPr lang="fr-FR" dirty="0"/>
          </a:p>
        </p:txBody>
      </p:sp>
      <p:sp>
        <p:nvSpPr>
          <p:cNvPr id="124" name="ZoneTexte 123"/>
          <p:cNvSpPr txBox="1"/>
          <p:nvPr/>
        </p:nvSpPr>
        <p:spPr>
          <a:xfrm>
            <a:off x="620688" y="185665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/2</a:t>
            </a:r>
            <a:endParaRPr lang="fr-FR" dirty="0"/>
          </a:p>
        </p:txBody>
      </p:sp>
      <p:sp>
        <p:nvSpPr>
          <p:cNvPr id="125" name="ZoneTexte 124"/>
          <p:cNvSpPr txBox="1"/>
          <p:nvPr/>
        </p:nvSpPr>
        <p:spPr>
          <a:xfrm>
            <a:off x="620688" y="293677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/8</a:t>
            </a:r>
            <a:endParaRPr lang="fr-FR" dirty="0"/>
          </a:p>
        </p:txBody>
      </p:sp>
      <p:sp>
        <p:nvSpPr>
          <p:cNvPr id="126" name="ZoneTexte 125"/>
          <p:cNvSpPr txBox="1"/>
          <p:nvPr/>
        </p:nvSpPr>
        <p:spPr>
          <a:xfrm>
            <a:off x="620688" y="40168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/8</a:t>
            </a:r>
            <a:endParaRPr lang="fr-FR" dirty="0"/>
          </a:p>
        </p:txBody>
      </p:sp>
      <p:sp>
        <p:nvSpPr>
          <p:cNvPr id="127" name="Organigramme : Alternative 126"/>
          <p:cNvSpPr/>
          <p:nvPr/>
        </p:nvSpPr>
        <p:spPr>
          <a:xfrm>
            <a:off x="1484784" y="387288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Organigramme : Alternative 127"/>
          <p:cNvSpPr/>
          <p:nvPr/>
        </p:nvSpPr>
        <p:spPr>
          <a:xfrm>
            <a:off x="1484784" y="63252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Organigramme : Alternative 129"/>
          <p:cNvSpPr/>
          <p:nvPr/>
        </p:nvSpPr>
        <p:spPr>
          <a:xfrm>
            <a:off x="1484784" y="279276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1556792" y="632520"/>
            <a:ext cx="50405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 sur les dizaines et centaines entières</a:t>
            </a:r>
          </a:p>
          <a:p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30 + 40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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200 + 300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90 – 30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E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600 - 200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F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30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80 </a:t>
            </a:r>
          </a:p>
          <a:p>
            <a:r>
              <a:rPr lang="fr-FR" sz="1300" dirty="0" smtClean="0">
                <a:latin typeface="Numberpile" pitchFamily="18" charset="0"/>
                <a:cs typeface="Arial" pitchFamily="34" charset="0"/>
              </a:rPr>
              <a:t>G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300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800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H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200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500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I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100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700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556792" y="1712640"/>
            <a:ext cx="50405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548680" y="516902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SCORE</a:t>
            </a:r>
            <a:endParaRPr lang="fr-FR" dirty="0"/>
          </a:p>
        </p:txBody>
      </p:sp>
      <p:sp>
        <p:nvSpPr>
          <p:cNvPr id="46" name="ZoneTexte 45"/>
          <p:cNvSpPr txBox="1"/>
          <p:nvPr/>
        </p:nvSpPr>
        <p:spPr>
          <a:xfrm>
            <a:off x="1484784" y="2792760"/>
            <a:ext cx="525658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Double et moitié</a:t>
            </a:r>
            <a:endParaRPr lang="fr-FR" sz="13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2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double de 15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 </a:t>
            </a:r>
            <a:r>
              <a:rPr lang="fr-FR" sz="12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double de 25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double de 400 </a:t>
            </a:r>
            <a:r>
              <a:rPr lang="fr-FR" sz="1200" dirty="0" smtClean="0">
                <a:latin typeface="Numberpile" pitchFamily="18" charset="0"/>
                <a:cs typeface="Arial" pitchFamily="34" charset="0"/>
              </a:rPr>
              <a:t>E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double de 250 </a:t>
            </a:r>
          </a:p>
          <a:p>
            <a:r>
              <a:rPr lang="fr-FR" sz="1200" dirty="0" smtClean="0">
                <a:latin typeface="Numberpile" pitchFamily="18" charset="0"/>
                <a:cs typeface="Arial" pitchFamily="34" charset="0"/>
              </a:rPr>
              <a:t>F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moitié de 80</a:t>
            </a:r>
            <a:r>
              <a:rPr lang="fr-FR" sz="12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</a:t>
            </a:r>
            <a:r>
              <a:rPr lang="fr-FR" sz="1200" dirty="0" smtClean="0">
                <a:latin typeface="Numberpile" pitchFamily="18" charset="0"/>
                <a:cs typeface="Arial" pitchFamily="34" charset="0"/>
              </a:rPr>
              <a:t>G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moitié de 100 </a:t>
            </a:r>
            <a:r>
              <a:rPr lang="fr-FR" sz="1200" dirty="0" smtClean="0">
                <a:latin typeface="Numberpile" pitchFamily="18" charset="0"/>
                <a:cs typeface="Arial" pitchFamily="34" charset="0"/>
              </a:rPr>
              <a:t>H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moitié de 600</a:t>
            </a:r>
            <a:r>
              <a:rPr lang="fr-FR" sz="12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</a:t>
            </a:r>
            <a:r>
              <a:rPr lang="fr-FR" sz="1200" dirty="0" smtClean="0">
                <a:latin typeface="Numberpile" pitchFamily="18" charset="0"/>
                <a:cs typeface="Arial" pitchFamily="34" charset="0"/>
              </a:rPr>
              <a:t>I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moitié de 300   </a:t>
            </a:r>
            <a:endParaRPr lang="fr-F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Organigramme : Alternative 36"/>
          <p:cNvSpPr/>
          <p:nvPr/>
        </p:nvSpPr>
        <p:spPr>
          <a:xfrm>
            <a:off x="1484784" y="171264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1484784" y="1712640"/>
            <a:ext cx="511256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latin typeface="Arial" pitchFamily="34" charset="0"/>
                <a:cs typeface="Arial" pitchFamily="34" charset="0"/>
              </a:rPr>
              <a:t>Problèmes dictés</a:t>
            </a:r>
          </a:p>
          <a:p>
            <a:r>
              <a:rPr lang="fr-FR" sz="10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0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Maïa a un livre de 100 pages. Elle n’a lu que 8 pages. Combien lui en reste-t-il ?</a:t>
            </a:r>
          </a:p>
          <a:p>
            <a:r>
              <a:rPr lang="fr-FR" sz="10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Maïa a un livre de 100 pages. Elle 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n’a lu que 12 pages. 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Combien lui en reste-t-il ?</a:t>
            </a:r>
            <a:endParaRPr lang="fr-FR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1556792" y="3872880"/>
            <a:ext cx="50405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 sur les dizaines et les centaines entières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80 + 60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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500 + 400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100 - 50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E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800 - 300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F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90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100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G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80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120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H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30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110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I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60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130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Organigramme : Alternative 76"/>
          <p:cNvSpPr/>
          <p:nvPr/>
        </p:nvSpPr>
        <p:spPr>
          <a:xfrm>
            <a:off x="548680" y="567308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Organigramme : Alternative 77"/>
          <p:cNvSpPr/>
          <p:nvPr/>
        </p:nvSpPr>
        <p:spPr>
          <a:xfrm>
            <a:off x="548680" y="675320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Organigramme : Alternative 78"/>
          <p:cNvSpPr/>
          <p:nvPr/>
        </p:nvSpPr>
        <p:spPr>
          <a:xfrm>
            <a:off x="548680" y="783332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Organigramme : Alternative 79"/>
          <p:cNvSpPr/>
          <p:nvPr/>
        </p:nvSpPr>
        <p:spPr>
          <a:xfrm>
            <a:off x="548680" y="891344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ZoneTexte 80"/>
          <p:cNvSpPr txBox="1"/>
          <p:nvPr/>
        </p:nvSpPr>
        <p:spPr>
          <a:xfrm>
            <a:off x="620688" y="58170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/8</a:t>
            </a:r>
            <a:endParaRPr lang="fr-FR" dirty="0"/>
          </a:p>
        </p:txBody>
      </p:sp>
      <p:sp>
        <p:nvSpPr>
          <p:cNvPr id="82" name="ZoneTexte 81"/>
          <p:cNvSpPr txBox="1"/>
          <p:nvPr/>
        </p:nvSpPr>
        <p:spPr>
          <a:xfrm>
            <a:off x="620688" y="689721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/2</a:t>
            </a:r>
            <a:endParaRPr lang="fr-FR" dirty="0"/>
          </a:p>
        </p:txBody>
      </p:sp>
      <p:sp>
        <p:nvSpPr>
          <p:cNvPr id="83" name="ZoneTexte 82"/>
          <p:cNvSpPr txBox="1"/>
          <p:nvPr/>
        </p:nvSpPr>
        <p:spPr>
          <a:xfrm>
            <a:off x="620688" y="79773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/8</a:t>
            </a:r>
            <a:endParaRPr lang="fr-FR" dirty="0"/>
          </a:p>
        </p:txBody>
      </p:sp>
      <p:sp>
        <p:nvSpPr>
          <p:cNvPr id="84" name="ZoneTexte 83"/>
          <p:cNvSpPr txBox="1"/>
          <p:nvPr/>
        </p:nvSpPr>
        <p:spPr>
          <a:xfrm>
            <a:off x="620688" y="905745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/8</a:t>
            </a:r>
            <a:endParaRPr lang="fr-FR" dirty="0"/>
          </a:p>
        </p:txBody>
      </p:sp>
      <p:sp>
        <p:nvSpPr>
          <p:cNvPr id="85" name="Organigramme : Alternative 84"/>
          <p:cNvSpPr/>
          <p:nvPr/>
        </p:nvSpPr>
        <p:spPr>
          <a:xfrm>
            <a:off x="1484784" y="891344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Organigramme : Alternative 85"/>
          <p:cNvSpPr/>
          <p:nvPr/>
        </p:nvSpPr>
        <p:spPr>
          <a:xfrm>
            <a:off x="1484784" y="567308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Organigramme : Alternative 86"/>
          <p:cNvSpPr/>
          <p:nvPr/>
        </p:nvSpPr>
        <p:spPr>
          <a:xfrm>
            <a:off x="1484784" y="783332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ZoneTexte 87"/>
          <p:cNvSpPr txBox="1"/>
          <p:nvPr/>
        </p:nvSpPr>
        <p:spPr>
          <a:xfrm>
            <a:off x="1556792" y="5673080"/>
            <a:ext cx="50405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 sur les dizaines et centaines entières</a:t>
            </a:r>
          </a:p>
          <a:p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30 + 40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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200 + 300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90 – 30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E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600 - 200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F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30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80 </a:t>
            </a:r>
          </a:p>
          <a:p>
            <a:r>
              <a:rPr lang="fr-FR" sz="1300" dirty="0" smtClean="0">
                <a:latin typeface="Numberpile" pitchFamily="18" charset="0"/>
                <a:cs typeface="Arial" pitchFamily="34" charset="0"/>
              </a:rPr>
              <a:t>G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300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800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H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200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500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I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100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700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ZoneTexte 88"/>
          <p:cNvSpPr txBox="1"/>
          <p:nvPr/>
        </p:nvSpPr>
        <p:spPr>
          <a:xfrm>
            <a:off x="1556792" y="6753200"/>
            <a:ext cx="50405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1484784" y="7833320"/>
            <a:ext cx="525658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Double et moitié</a:t>
            </a:r>
            <a:endParaRPr lang="fr-FR" sz="13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2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double de 15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 </a:t>
            </a:r>
            <a:r>
              <a:rPr lang="fr-FR" sz="12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double de 25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double de 400 </a:t>
            </a:r>
            <a:r>
              <a:rPr lang="fr-FR" sz="1200" dirty="0" smtClean="0">
                <a:latin typeface="Numberpile" pitchFamily="18" charset="0"/>
                <a:cs typeface="Arial" pitchFamily="34" charset="0"/>
              </a:rPr>
              <a:t>E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double de 250 </a:t>
            </a:r>
          </a:p>
          <a:p>
            <a:r>
              <a:rPr lang="fr-FR" sz="1200" dirty="0" smtClean="0">
                <a:latin typeface="Numberpile" pitchFamily="18" charset="0"/>
                <a:cs typeface="Arial" pitchFamily="34" charset="0"/>
              </a:rPr>
              <a:t>F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moitié de 80</a:t>
            </a:r>
            <a:r>
              <a:rPr lang="fr-FR" sz="12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</a:t>
            </a:r>
            <a:r>
              <a:rPr lang="fr-FR" sz="1200" dirty="0" smtClean="0">
                <a:latin typeface="Numberpile" pitchFamily="18" charset="0"/>
                <a:cs typeface="Arial" pitchFamily="34" charset="0"/>
              </a:rPr>
              <a:t>G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moitié de 100 </a:t>
            </a:r>
            <a:r>
              <a:rPr lang="fr-FR" sz="1200" dirty="0" smtClean="0">
                <a:latin typeface="Numberpile" pitchFamily="18" charset="0"/>
                <a:cs typeface="Arial" pitchFamily="34" charset="0"/>
              </a:rPr>
              <a:t>H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moitié de 600</a:t>
            </a:r>
            <a:r>
              <a:rPr lang="fr-FR" sz="12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</a:t>
            </a:r>
            <a:r>
              <a:rPr lang="fr-FR" sz="1200" dirty="0" smtClean="0">
                <a:latin typeface="Numberpile" pitchFamily="18" charset="0"/>
                <a:cs typeface="Arial" pitchFamily="34" charset="0"/>
              </a:rPr>
              <a:t>I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moitié de 300   </a:t>
            </a:r>
            <a:endParaRPr lang="fr-F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Organigramme : Alternative 90"/>
          <p:cNvSpPr/>
          <p:nvPr/>
        </p:nvSpPr>
        <p:spPr>
          <a:xfrm>
            <a:off x="1484784" y="675320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ZoneTexte 91"/>
          <p:cNvSpPr txBox="1"/>
          <p:nvPr/>
        </p:nvSpPr>
        <p:spPr>
          <a:xfrm>
            <a:off x="1484784" y="6753200"/>
            <a:ext cx="511256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latin typeface="Arial" pitchFamily="34" charset="0"/>
                <a:cs typeface="Arial" pitchFamily="34" charset="0"/>
              </a:rPr>
              <a:t>Problèmes dictés</a:t>
            </a:r>
          </a:p>
          <a:p>
            <a:r>
              <a:rPr lang="fr-FR" sz="10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0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Maïa a un livre de 100 pages. Elle n’a lu que 8 pages. Combien lui en reste-t-il ?</a:t>
            </a:r>
          </a:p>
          <a:p>
            <a:r>
              <a:rPr lang="fr-FR" sz="10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Maïa a un livre de 100 pages. Elle 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n’a lu que 12 pages. 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Combien lui en reste-t-il ?</a:t>
            </a:r>
            <a:endParaRPr lang="fr-FR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ZoneTexte 92"/>
          <p:cNvSpPr txBox="1"/>
          <p:nvPr/>
        </p:nvSpPr>
        <p:spPr>
          <a:xfrm>
            <a:off x="1556792" y="8913440"/>
            <a:ext cx="50405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 sur les dizaines et centaines entières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80 + 60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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500 + 400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100 - 50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E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800 - 300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F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90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100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G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80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120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H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30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110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I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60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130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èche droite 11"/>
          <p:cNvSpPr/>
          <p:nvPr/>
        </p:nvSpPr>
        <p:spPr>
          <a:xfrm>
            <a:off x="332656" y="416496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droite 13"/>
          <p:cNvSpPr/>
          <p:nvPr/>
        </p:nvSpPr>
        <p:spPr>
          <a:xfrm>
            <a:off x="332656" y="1496616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332656" y="3656856"/>
            <a:ext cx="1368152" cy="1008112"/>
          </a:xfrm>
          <a:prstGeom prst="righ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332656" y="704528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Compter de 5 en 5, de 10 en 10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Larme 17"/>
          <p:cNvSpPr/>
          <p:nvPr/>
        </p:nvSpPr>
        <p:spPr>
          <a:xfrm>
            <a:off x="1988840" y="3444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8</a:t>
            </a:r>
            <a:endParaRPr lang="fr-FR" dirty="0"/>
          </a:p>
        </p:txBody>
      </p:sp>
      <p:sp>
        <p:nvSpPr>
          <p:cNvPr id="19" name="Larme 18"/>
          <p:cNvSpPr/>
          <p:nvPr/>
        </p:nvSpPr>
        <p:spPr>
          <a:xfrm>
            <a:off x="6021288" y="3444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Larme 19"/>
          <p:cNvSpPr/>
          <p:nvPr/>
        </p:nvSpPr>
        <p:spPr>
          <a:xfrm>
            <a:off x="2564904" y="3444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Larme 20"/>
          <p:cNvSpPr/>
          <p:nvPr/>
        </p:nvSpPr>
        <p:spPr>
          <a:xfrm>
            <a:off x="3140968" y="3444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Larme 21"/>
          <p:cNvSpPr/>
          <p:nvPr/>
        </p:nvSpPr>
        <p:spPr>
          <a:xfrm>
            <a:off x="3717032" y="3444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Larme 22"/>
          <p:cNvSpPr/>
          <p:nvPr/>
        </p:nvSpPr>
        <p:spPr>
          <a:xfrm>
            <a:off x="4293096" y="3444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Larme 23"/>
          <p:cNvSpPr/>
          <p:nvPr/>
        </p:nvSpPr>
        <p:spPr>
          <a:xfrm>
            <a:off x="4869160" y="3444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Larme 24"/>
          <p:cNvSpPr/>
          <p:nvPr/>
        </p:nvSpPr>
        <p:spPr>
          <a:xfrm>
            <a:off x="5445224" y="3444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ZoneTexte 74"/>
          <p:cNvSpPr txBox="1"/>
          <p:nvPr/>
        </p:nvSpPr>
        <p:spPr>
          <a:xfrm>
            <a:off x="404664" y="1856656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332656" y="3944888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Compter de 2 en 2, de 4 en 4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Arrondir un rectangle avec un coin du même côté 116"/>
          <p:cNvSpPr/>
          <p:nvPr/>
        </p:nvSpPr>
        <p:spPr>
          <a:xfrm>
            <a:off x="1988840" y="1640632"/>
            <a:ext cx="216024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Arrondir un rectangle avec un coin du même côté 117"/>
          <p:cNvSpPr/>
          <p:nvPr/>
        </p:nvSpPr>
        <p:spPr>
          <a:xfrm>
            <a:off x="4365104" y="1640632"/>
            <a:ext cx="216024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ZoneTexte 118"/>
          <p:cNvSpPr txBox="1"/>
          <p:nvPr/>
        </p:nvSpPr>
        <p:spPr>
          <a:xfrm>
            <a:off x="1988840" y="1352600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latin typeface="Arial" pitchFamily="34" charset="0"/>
                <a:cs typeface="Arial" pitchFamily="34" charset="0"/>
              </a:rPr>
              <a:t>Réponds par une phrase</a:t>
            </a:r>
            <a:endParaRPr lang="fr-FR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Larme 119"/>
          <p:cNvSpPr/>
          <p:nvPr/>
        </p:nvSpPr>
        <p:spPr>
          <a:xfrm>
            <a:off x="1988840" y="7045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Larme 120"/>
          <p:cNvSpPr/>
          <p:nvPr/>
        </p:nvSpPr>
        <p:spPr>
          <a:xfrm>
            <a:off x="6021288" y="7045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Larme 121"/>
          <p:cNvSpPr/>
          <p:nvPr/>
        </p:nvSpPr>
        <p:spPr>
          <a:xfrm>
            <a:off x="2564904" y="7045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Larme 122"/>
          <p:cNvSpPr/>
          <p:nvPr/>
        </p:nvSpPr>
        <p:spPr>
          <a:xfrm>
            <a:off x="3140968" y="7045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Larme 123"/>
          <p:cNvSpPr/>
          <p:nvPr/>
        </p:nvSpPr>
        <p:spPr>
          <a:xfrm>
            <a:off x="3717032" y="7045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Larme 124"/>
          <p:cNvSpPr/>
          <p:nvPr/>
        </p:nvSpPr>
        <p:spPr>
          <a:xfrm>
            <a:off x="4293096" y="7045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Larme 125"/>
          <p:cNvSpPr/>
          <p:nvPr/>
        </p:nvSpPr>
        <p:spPr>
          <a:xfrm>
            <a:off x="4869160" y="7045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Larme 126"/>
          <p:cNvSpPr/>
          <p:nvPr/>
        </p:nvSpPr>
        <p:spPr>
          <a:xfrm>
            <a:off x="5445224" y="7045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Larme 127"/>
          <p:cNvSpPr/>
          <p:nvPr/>
        </p:nvSpPr>
        <p:spPr>
          <a:xfrm>
            <a:off x="1988840" y="106456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Larme 128"/>
          <p:cNvSpPr/>
          <p:nvPr/>
        </p:nvSpPr>
        <p:spPr>
          <a:xfrm>
            <a:off x="6021288" y="106456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Larme 129"/>
          <p:cNvSpPr/>
          <p:nvPr/>
        </p:nvSpPr>
        <p:spPr>
          <a:xfrm>
            <a:off x="2564904" y="106456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Larme 130"/>
          <p:cNvSpPr/>
          <p:nvPr/>
        </p:nvSpPr>
        <p:spPr>
          <a:xfrm>
            <a:off x="3140968" y="106456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Larme 131"/>
          <p:cNvSpPr/>
          <p:nvPr/>
        </p:nvSpPr>
        <p:spPr>
          <a:xfrm>
            <a:off x="3717032" y="106456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Larme 132"/>
          <p:cNvSpPr/>
          <p:nvPr/>
        </p:nvSpPr>
        <p:spPr>
          <a:xfrm>
            <a:off x="4293096" y="106456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Larme 133"/>
          <p:cNvSpPr/>
          <p:nvPr/>
        </p:nvSpPr>
        <p:spPr>
          <a:xfrm>
            <a:off x="4869160" y="106456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Larme 134"/>
          <p:cNvSpPr/>
          <p:nvPr/>
        </p:nvSpPr>
        <p:spPr>
          <a:xfrm>
            <a:off x="5445224" y="106456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Flèche droite 162"/>
          <p:cNvSpPr/>
          <p:nvPr/>
        </p:nvSpPr>
        <p:spPr>
          <a:xfrm>
            <a:off x="332656" y="2576736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ZoneTexte 163"/>
          <p:cNvSpPr txBox="1"/>
          <p:nvPr/>
        </p:nvSpPr>
        <p:spPr>
          <a:xfrm>
            <a:off x="332656" y="2864768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Compter de 5 en 5, de 10 en 10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6" name="Larme 165"/>
          <p:cNvSpPr/>
          <p:nvPr/>
        </p:nvSpPr>
        <p:spPr>
          <a:xfrm>
            <a:off x="6021288" y="257673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Larme 166"/>
          <p:cNvSpPr/>
          <p:nvPr/>
        </p:nvSpPr>
        <p:spPr>
          <a:xfrm>
            <a:off x="2564904" y="257673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8" name="Larme 167"/>
          <p:cNvSpPr/>
          <p:nvPr/>
        </p:nvSpPr>
        <p:spPr>
          <a:xfrm>
            <a:off x="3140968" y="257673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9" name="Larme 168"/>
          <p:cNvSpPr/>
          <p:nvPr/>
        </p:nvSpPr>
        <p:spPr>
          <a:xfrm>
            <a:off x="3717032" y="257673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0" name="Larme 169"/>
          <p:cNvSpPr/>
          <p:nvPr/>
        </p:nvSpPr>
        <p:spPr>
          <a:xfrm>
            <a:off x="4293096" y="257673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1" name="Larme 170"/>
          <p:cNvSpPr/>
          <p:nvPr/>
        </p:nvSpPr>
        <p:spPr>
          <a:xfrm>
            <a:off x="4869160" y="257673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2" name="Larme 171"/>
          <p:cNvSpPr/>
          <p:nvPr/>
        </p:nvSpPr>
        <p:spPr>
          <a:xfrm>
            <a:off x="5445224" y="257673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4" name="Larme 173"/>
          <p:cNvSpPr/>
          <p:nvPr/>
        </p:nvSpPr>
        <p:spPr>
          <a:xfrm>
            <a:off x="6021288" y="293677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5" name="Larme 174"/>
          <p:cNvSpPr/>
          <p:nvPr/>
        </p:nvSpPr>
        <p:spPr>
          <a:xfrm>
            <a:off x="2564904" y="293677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6" name="Larme 175"/>
          <p:cNvSpPr/>
          <p:nvPr/>
        </p:nvSpPr>
        <p:spPr>
          <a:xfrm>
            <a:off x="3140968" y="293677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7" name="Larme 176"/>
          <p:cNvSpPr/>
          <p:nvPr/>
        </p:nvSpPr>
        <p:spPr>
          <a:xfrm>
            <a:off x="3717032" y="293677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" name="Larme 177"/>
          <p:cNvSpPr/>
          <p:nvPr/>
        </p:nvSpPr>
        <p:spPr>
          <a:xfrm>
            <a:off x="4293096" y="293677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" name="Larme 178"/>
          <p:cNvSpPr/>
          <p:nvPr/>
        </p:nvSpPr>
        <p:spPr>
          <a:xfrm>
            <a:off x="4869160" y="293677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" name="Larme 179"/>
          <p:cNvSpPr/>
          <p:nvPr/>
        </p:nvSpPr>
        <p:spPr>
          <a:xfrm>
            <a:off x="5445224" y="293677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" name="Larme 181"/>
          <p:cNvSpPr/>
          <p:nvPr/>
        </p:nvSpPr>
        <p:spPr>
          <a:xfrm>
            <a:off x="6021288" y="329681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" name="Larme 182"/>
          <p:cNvSpPr/>
          <p:nvPr/>
        </p:nvSpPr>
        <p:spPr>
          <a:xfrm>
            <a:off x="2564904" y="329681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" name="Larme 183"/>
          <p:cNvSpPr/>
          <p:nvPr/>
        </p:nvSpPr>
        <p:spPr>
          <a:xfrm>
            <a:off x="3140968" y="329681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" name="Larme 184"/>
          <p:cNvSpPr/>
          <p:nvPr/>
        </p:nvSpPr>
        <p:spPr>
          <a:xfrm>
            <a:off x="3717032" y="329681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" name="Larme 185"/>
          <p:cNvSpPr/>
          <p:nvPr/>
        </p:nvSpPr>
        <p:spPr>
          <a:xfrm>
            <a:off x="4293096" y="329681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7" name="Larme 186"/>
          <p:cNvSpPr/>
          <p:nvPr/>
        </p:nvSpPr>
        <p:spPr>
          <a:xfrm>
            <a:off x="4869160" y="329681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8" name="Larme 187"/>
          <p:cNvSpPr/>
          <p:nvPr/>
        </p:nvSpPr>
        <p:spPr>
          <a:xfrm>
            <a:off x="5445224" y="329681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8" name="ZoneTexte 257"/>
          <p:cNvSpPr txBox="1"/>
          <p:nvPr/>
        </p:nvSpPr>
        <p:spPr>
          <a:xfrm>
            <a:off x="2132856" y="344488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8</a:t>
            </a:r>
            <a:endParaRPr lang="fr-FR" sz="1600" dirty="0"/>
          </a:p>
        </p:txBody>
      </p:sp>
      <p:sp>
        <p:nvSpPr>
          <p:cNvPr id="259" name="ZoneTexte 258"/>
          <p:cNvSpPr txBox="1"/>
          <p:nvPr/>
        </p:nvSpPr>
        <p:spPr>
          <a:xfrm>
            <a:off x="2060848" y="70452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15</a:t>
            </a:r>
            <a:endParaRPr lang="fr-FR" sz="1600" dirty="0"/>
          </a:p>
        </p:txBody>
      </p:sp>
      <p:sp>
        <p:nvSpPr>
          <p:cNvPr id="260" name="ZoneTexte 259"/>
          <p:cNvSpPr txBox="1"/>
          <p:nvPr/>
        </p:nvSpPr>
        <p:spPr>
          <a:xfrm>
            <a:off x="2132856" y="1064568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7</a:t>
            </a:r>
            <a:endParaRPr lang="fr-FR" sz="1600" dirty="0"/>
          </a:p>
        </p:txBody>
      </p:sp>
      <p:sp>
        <p:nvSpPr>
          <p:cNvPr id="273" name="Larme 272"/>
          <p:cNvSpPr/>
          <p:nvPr/>
        </p:nvSpPr>
        <p:spPr>
          <a:xfrm>
            <a:off x="1988840" y="257673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8</a:t>
            </a:r>
            <a:endParaRPr lang="fr-FR" dirty="0"/>
          </a:p>
        </p:txBody>
      </p:sp>
      <p:sp>
        <p:nvSpPr>
          <p:cNvPr id="274" name="Larme 273"/>
          <p:cNvSpPr/>
          <p:nvPr/>
        </p:nvSpPr>
        <p:spPr>
          <a:xfrm>
            <a:off x="1988840" y="293677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5" name="Larme 274"/>
          <p:cNvSpPr/>
          <p:nvPr/>
        </p:nvSpPr>
        <p:spPr>
          <a:xfrm>
            <a:off x="1988840" y="329681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6" name="ZoneTexte 275"/>
          <p:cNvSpPr txBox="1"/>
          <p:nvPr/>
        </p:nvSpPr>
        <p:spPr>
          <a:xfrm>
            <a:off x="2060848" y="2576736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 3</a:t>
            </a:r>
            <a:endParaRPr lang="fr-FR" sz="1600" dirty="0"/>
          </a:p>
        </p:txBody>
      </p:sp>
      <p:sp>
        <p:nvSpPr>
          <p:cNvPr id="277" name="ZoneTexte 276"/>
          <p:cNvSpPr txBox="1"/>
          <p:nvPr/>
        </p:nvSpPr>
        <p:spPr>
          <a:xfrm>
            <a:off x="2060848" y="2936776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 </a:t>
            </a:r>
            <a:r>
              <a:rPr lang="fr-FR" sz="1600" dirty="0" smtClean="0"/>
              <a:t>8</a:t>
            </a:r>
            <a:endParaRPr lang="fr-FR" sz="1600" dirty="0"/>
          </a:p>
        </p:txBody>
      </p:sp>
      <p:sp>
        <p:nvSpPr>
          <p:cNvPr id="278" name="ZoneTexte 277"/>
          <p:cNvSpPr txBox="1"/>
          <p:nvPr/>
        </p:nvSpPr>
        <p:spPr>
          <a:xfrm>
            <a:off x="2060848" y="3296816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 </a:t>
            </a:r>
            <a:r>
              <a:rPr lang="fr-FR" sz="1600" dirty="0" smtClean="0"/>
              <a:t>7</a:t>
            </a:r>
            <a:endParaRPr lang="fr-FR" sz="1600" dirty="0"/>
          </a:p>
        </p:txBody>
      </p:sp>
      <p:sp>
        <p:nvSpPr>
          <p:cNvPr id="285" name="Espace réservé du numéro de diapositive 28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150" name="Larme 149"/>
          <p:cNvSpPr/>
          <p:nvPr/>
        </p:nvSpPr>
        <p:spPr>
          <a:xfrm>
            <a:off x="6021288" y="3728864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Larme 150"/>
          <p:cNvSpPr/>
          <p:nvPr/>
        </p:nvSpPr>
        <p:spPr>
          <a:xfrm>
            <a:off x="2564904" y="3728864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Larme 151"/>
          <p:cNvSpPr/>
          <p:nvPr/>
        </p:nvSpPr>
        <p:spPr>
          <a:xfrm>
            <a:off x="3140968" y="3728864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Larme 152"/>
          <p:cNvSpPr/>
          <p:nvPr/>
        </p:nvSpPr>
        <p:spPr>
          <a:xfrm>
            <a:off x="3717032" y="3728864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Larme 153"/>
          <p:cNvSpPr/>
          <p:nvPr/>
        </p:nvSpPr>
        <p:spPr>
          <a:xfrm>
            <a:off x="4293096" y="3728864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Larme 154"/>
          <p:cNvSpPr/>
          <p:nvPr/>
        </p:nvSpPr>
        <p:spPr>
          <a:xfrm>
            <a:off x="4869160" y="3728864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Larme 155"/>
          <p:cNvSpPr/>
          <p:nvPr/>
        </p:nvSpPr>
        <p:spPr>
          <a:xfrm>
            <a:off x="5445224" y="3728864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Larme 156"/>
          <p:cNvSpPr/>
          <p:nvPr/>
        </p:nvSpPr>
        <p:spPr>
          <a:xfrm>
            <a:off x="6021288" y="4088904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Larme 157"/>
          <p:cNvSpPr/>
          <p:nvPr/>
        </p:nvSpPr>
        <p:spPr>
          <a:xfrm>
            <a:off x="2564904" y="4088904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Larme 158"/>
          <p:cNvSpPr/>
          <p:nvPr/>
        </p:nvSpPr>
        <p:spPr>
          <a:xfrm>
            <a:off x="3140968" y="4088904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" name="Larme 159"/>
          <p:cNvSpPr/>
          <p:nvPr/>
        </p:nvSpPr>
        <p:spPr>
          <a:xfrm>
            <a:off x="3717032" y="4088904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Larme 160"/>
          <p:cNvSpPr/>
          <p:nvPr/>
        </p:nvSpPr>
        <p:spPr>
          <a:xfrm>
            <a:off x="4293096" y="4088904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Larme 161"/>
          <p:cNvSpPr/>
          <p:nvPr/>
        </p:nvSpPr>
        <p:spPr>
          <a:xfrm>
            <a:off x="4869160" y="4088904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Larme 164"/>
          <p:cNvSpPr/>
          <p:nvPr/>
        </p:nvSpPr>
        <p:spPr>
          <a:xfrm>
            <a:off x="5445224" y="4088904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" name="Larme 172"/>
          <p:cNvSpPr/>
          <p:nvPr/>
        </p:nvSpPr>
        <p:spPr>
          <a:xfrm>
            <a:off x="6021288" y="4448944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" name="Larme 180"/>
          <p:cNvSpPr/>
          <p:nvPr/>
        </p:nvSpPr>
        <p:spPr>
          <a:xfrm>
            <a:off x="2564904" y="4448944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3" name="Larme 192"/>
          <p:cNvSpPr/>
          <p:nvPr/>
        </p:nvSpPr>
        <p:spPr>
          <a:xfrm>
            <a:off x="3140968" y="4448944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4" name="Larme 213"/>
          <p:cNvSpPr/>
          <p:nvPr/>
        </p:nvSpPr>
        <p:spPr>
          <a:xfrm>
            <a:off x="3717032" y="4448944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" name="Larme 221"/>
          <p:cNvSpPr/>
          <p:nvPr/>
        </p:nvSpPr>
        <p:spPr>
          <a:xfrm>
            <a:off x="4293096" y="4448944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2" name="Larme 231"/>
          <p:cNvSpPr/>
          <p:nvPr/>
        </p:nvSpPr>
        <p:spPr>
          <a:xfrm>
            <a:off x="4869160" y="4448944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0" name="Larme 239"/>
          <p:cNvSpPr/>
          <p:nvPr/>
        </p:nvSpPr>
        <p:spPr>
          <a:xfrm>
            <a:off x="5445224" y="4448944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8" name="Larme 247"/>
          <p:cNvSpPr/>
          <p:nvPr/>
        </p:nvSpPr>
        <p:spPr>
          <a:xfrm>
            <a:off x="1988840" y="3728864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fr-F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6" name="Larme 255"/>
          <p:cNvSpPr/>
          <p:nvPr/>
        </p:nvSpPr>
        <p:spPr>
          <a:xfrm>
            <a:off x="1988840" y="4088904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fr-F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7" name="Larme 256"/>
          <p:cNvSpPr/>
          <p:nvPr/>
        </p:nvSpPr>
        <p:spPr>
          <a:xfrm>
            <a:off x="1988840" y="4448944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fr-F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8" name="ZoneTexte 267"/>
          <p:cNvSpPr txBox="1"/>
          <p:nvPr/>
        </p:nvSpPr>
        <p:spPr>
          <a:xfrm>
            <a:off x="2060848" y="4088904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sz="1600" dirty="0"/>
          </a:p>
        </p:txBody>
      </p:sp>
      <p:sp>
        <p:nvSpPr>
          <p:cNvPr id="269" name="ZoneTexte 268"/>
          <p:cNvSpPr txBox="1"/>
          <p:nvPr/>
        </p:nvSpPr>
        <p:spPr>
          <a:xfrm>
            <a:off x="2060848" y="4448944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sz="1600" dirty="0"/>
          </a:p>
        </p:txBody>
      </p:sp>
      <p:sp>
        <p:nvSpPr>
          <p:cNvPr id="270" name="Flèche droite 269"/>
          <p:cNvSpPr/>
          <p:nvPr/>
        </p:nvSpPr>
        <p:spPr>
          <a:xfrm>
            <a:off x="332656" y="531304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1" name="Flèche droite 270"/>
          <p:cNvSpPr/>
          <p:nvPr/>
        </p:nvSpPr>
        <p:spPr>
          <a:xfrm>
            <a:off x="332656" y="639316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2" name="Flèche droite 271"/>
          <p:cNvSpPr/>
          <p:nvPr/>
        </p:nvSpPr>
        <p:spPr>
          <a:xfrm>
            <a:off x="332656" y="8553400"/>
            <a:ext cx="1368152" cy="1008112"/>
          </a:xfrm>
          <a:prstGeom prst="righ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6" name="ZoneTexte 285"/>
          <p:cNvSpPr txBox="1"/>
          <p:nvPr/>
        </p:nvSpPr>
        <p:spPr>
          <a:xfrm>
            <a:off x="332656" y="5601072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Compter de 5 en 5, de 10 en 10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7" name="Larme 286"/>
          <p:cNvSpPr/>
          <p:nvPr/>
        </p:nvSpPr>
        <p:spPr>
          <a:xfrm>
            <a:off x="1988840" y="5241032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8</a:t>
            </a:r>
            <a:endParaRPr lang="fr-FR" dirty="0"/>
          </a:p>
        </p:txBody>
      </p:sp>
      <p:sp>
        <p:nvSpPr>
          <p:cNvPr id="288" name="Larme 287"/>
          <p:cNvSpPr/>
          <p:nvPr/>
        </p:nvSpPr>
        <p:spPr>
          <a:xfrm>
            <a:off x="6021288" y="5241032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9" name="Larme 288"/>
          <p:cNvSpPr/>
          <p:nvPr/>
        </p:nvSpPr>
        <p:spPr>
          <a:xfrm>
            <a:off x="2564904" y="5241032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0" name="Larme 289"/>
          <p:cNvSpPr/>
          <p:nvPr/>
        </p:nvSpPr>
        <p:spPr>
          <a:xfrm>
            <a:off x="3140968" y="5241032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1" name="Larme 290"/>
          <p:cNvSpPr/>
          <p:nvPr/>
        </p:nvSpPr>
        <p:spPr>
          <a:xfrm>
            <a:off x="3717032" y="5241032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2" name="Larme 291"/>
          <p:cNvSpPr/>
          <p:nvPr/>
        </p:nvSpPr>
        <p:spPr>
          <a:xfrm>
            <a:off x="4293096" y="5241032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3" name="Larme 292"/>
          <p:cNvSpPr/>
          <p:nvPr/>
        </p:nvSpPr>
        <p:spPr>
          <a:xfrm>
            <a:off x="4869160" y="5241032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4" name="Larme 293"/>
          <p:cNvSpPr/>
          <p:nvPr/>
        </p:nvSpPr>
        <p:spPr>
          <a:xfrm>
            <a:off x="5445224" y="5241032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5" name="ZoneTexte 294"/>
          <p:cNvSpPr txBox="1"/>
          <p:nvPr/>
        </p:nvSpPr>
        <p:spPr>
          <a:xfrm>
            <a:off x="404664" y="6753200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6" name="ZoneTexte 295"/>
          <p:cNvSpPr txBox="1"/>
          <p:nvPr/>
        </p:nvSpPr>
        <p:spPr>
          <a:xfrm>
            <a:off x="332656" y="8841432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Compter de 2 en 2, de 4 en 4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7" name="Arrondir un rectangle avec un coin du même côté 296"/>
          <p:cNvSpPr/>
          <p:nvPr/>
        </p:nvSpPr>
        <p:spPr>
          <a:xfrm>
            <a:off x="1988840" y="6537176"/>
            <a:ext cx="216024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8" name="Arrondir un rectangle avec un coin du même côté 297"/>
          <p:cNvSpPr/>
          <p:nvPr/>
        </p:nvSpPr>
        <p:spPr>
          <a:xfrm>
            <a:off x="4365104" y="6537176"/>
            <a:ext cx="216024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9" name="ZoneTexte 298"/>
          <p:cNvSpPr txBox="1"/>
          <p:nvPr/>
        </p:nvSpPr>
        <p:spPr>
          <a:xfrm>
            <a:off x="1988840" y="6249144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latin typeface="Arial" pitchFamily="34" charset="0"/>
                <a:cs typeface="Arial" pitchFamily="34" charset="0"/>
              </a:rPr>
              <a:t>Réponds par une phrase</a:t>
            </a:r>
            <a:endParaRPr lang="fr-FR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0" name="Larme 299"/>
          <p:cNvSpPr/>
          <p:nvPr/>
        </p:nvSpPr>
        <p:spPr>
          <a:xfrm>
            <a:off x="1988840" y="5601072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1" name="Larme 300"/>
          <p:cNvSpPr/>
          <p:nvPr/>
        </p:nvSpPr>
        <p:spPr>
          <a:xfrm>
            <a:off x="6021288" y="5601072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2" name="Larme 301"/>
          <p:cNvSpPr/>
          <p:nvPr/>
        </p:nvSpPr>
        <p:spPr>
          <a:xfrm>
            <a:off x="2564904" y="5601072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3" name="Larme 302"/>
          <p:cNvSpPr/>
          <p:nvPr/>
        </p:nvSpPr>
        <p:spPr>
          <a:xfrm>
            <a:off x="3140968" y="5601072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4" name="Larme 303"/>
          <p:cNvSpPr/>
          <p:nvPr/>
        </p:nvSpPr>
        <p:spPr>
          <a:xfrm>
            <a:off x="3717032" y="5601072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5" name="Larme 304"/>
          <p:cNvSpPr/>
          <p:nvPr/>
        </p:nvSpPr>
        <p:spPr>
          <a:xfrm>
            <a:off x="4293096" y="5601072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6" name="Larme 305"/>
          <p:cNvSpPr/>
          <p:nvPr/>
        </p:nvSpPr>
        <p:spPr>
          <a:xfrm>
            <a:off x="4869160" y="5601072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7" name="Larme 306"/>
          <p:cNvSpPr/>
          <p:nvPr/>
        </p:nvSpPr>
        <p:spPr>
          <a:xfrm>
            <a:off x="5445224" y="5601072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8" name="Larme 307"/>
          <p:cNvSpPr/>
          <p:nvPr/>
        </p:nvSpPr>
        <p:spPr>
          <a:xfrm>
            <a:off x="1988840" y="5961112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9" name="Larme 308"/>
          <p:cNvSpPr/>
          <p:nvPr/>
        </p:nvSpPr>
        <p:spPr>
          <a:xfrm>
            <a:off x="6021288" y="5961112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0" name="Larme 309"/>
          <p:cNvSpPr/>
          <p:nvPr/>
        </p:nvSpPr>
        <p:spPr>
          <a:xfrm>
            <a:off x="2564904" y="5961112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1" name="Larme 310"/>
          <p:cNvSpPr/>
          <p:nvPr/>
        </p:nvSpPr>
        <p:spPr>
          <a:xfrm>
            <a:off x="3140968" y="5961112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2" name="Larme 311"/>
          <p:cNvSpPr/>
          <p:nvPr/>
        </p:nvSpPr>
        <p:spPr>
          <a:xfrm>
            <a:off x="3717032" y="5961112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3" name="Larme 312"/>
          <p:cNvSpPr/>
          <p:nvPr/>
        </p:nvSpPr>
        <p:spPr>
          <a:xfrm>
            <a:off x="4293096" y="5961112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4" name="Larme 313"/>
          <p:cNvSpPr/>
          <p:nvPr/>
        </p:nvSpPr>
        <p:spPr>
          <a:xfrm>
            <a:off x="4869160" y="5961112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5" name="Larme 314"/>
          <p:cNvSpPr/>
          <p:nvPr/>
        </p:nvSpPr>
        <p:spPr>
          <a:xfrm>
            <a:off x="5445224" y="5961112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6" name="Flèche droite 315"/>
          <p:cNvSpPr/>
          <p:nvPr/>
        </p:nvSpPr>
        <p:spPr>
          <a:xfrm>
            <a:off x="332656" y="747328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7" name="ZoneTexte 316"/>
          <p:cNvSpPr txBox="1"/>
          <p:nvPr/>
        </p:nvSpPr>
        <p:spPr>
          <a:xfrm>
            <a:off x="332656" y="7761312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Compter de 5 en 5, de 10 en 10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8" name="Larme 317"/>
          <p:cNvSpPr/>
          <p:nvPr/>
        </p:nvSpPr>
        <p:spPr>
          <a:xfrm>
            <a:off x="6021288" y="747328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9" name="Larme 318"/>
          <p:cNvSpPr/>
          <p:nvPr/>
        </p:nvSpPr>
        <p:spPr>
          <a:xfrm>
            <a:off x="2564904" y="747328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0" name="Larme 319"/>
          <p:cNvSpPr/>
          <p:nvPr/>
        </p:nvSpPr>
        <p:spPr>
          <a:xfrm>
            <a:off x="3140968" y="747328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1" name="Larme 320"/>
          <p:cNvSpPr/>
          <p:nvPr/>
        </p:nvSpPr>
        <p:spPr>
          <a:xfrm>
            <a:off x="3717032" y="747328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2" name="Larme 321"/>
          <p:cNvSpPr/>
          <p:nvPr/>
        </p:nvSpPr>
        <p:spPr>
          <a:xfrm>
            <a:off x="4293096" y="747328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3" name="Larme 322"/>
          <p:cNvSpPr/>
          <p:nvPr/>
        </p:nvSpPr>
        <p:spPr>
          <a:xfrm>
            <a:off x="4869160" y="747328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4" name="Larme 323"/>
          <p:cNvSpPr/>
          <p:nvPr/>
        </p:nvSpPr>
        <p:spPr>
          <a:xfrm>
            <a:off x="5445224" y="747328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5" name="Larme 324"/>
          <p:cNvSpPr/>
          <p:nvPr/>
        </p:nvSpPr>
        <p:spPr>
          <a:xfrm>
            <a:off x="6021288" y="783332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6" name="Larme 325"/>
          <p:cNvSpPr/>
          <p:nvPr/>
        </p:nvSpPr>
        <p:spPr>
          <a:xfrm>
            <a:off x="2564904" y="783332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7" name="Larme 326"/>
          <p:cNvSpPr/>
          <p:nvPr/>
        </p:nvSpPr>
        <p:spPr>
          <a:xfrm>
            <a:off x="3140968" y="783332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8" name="Larme 327"/>
          <p:cNvSpPr/>
          <p:nvPr/>
        </p:nvSpPr>
        <p:spPr>
          <a:xfrm>
            <a:off x="3717032" y="783332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9" name="Larme 328"/>
          <p:cNvSpPr/>
          <p:nvPr/>
        </p:nvSpPr>
        <p:spPr>
          <a:xfrm>
            <a:off x="4293096" y="783332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0" name="Larme 329"/>
          <p:cNvSpPr/>
          <p:nvPr/>
        </p:nvSpPr>
        <p:spPr>
          <a:xfrm>
            <a:off x="4869160" y="783332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1" name="Larme 330"/>
          <p:cNvSpPr/>
          <p:nvPr/>
        </p:nvSpPr>
        <p:spPr>
          <a:xfrm>
            <a:off x="5445224" y="783332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2" name="Larme 331"/>
          <p:cNvSpPr/>
          <p:nvPr/>
        </p:nvSpPr>
        <p:spPr>
          <a:xfrm>
            <a:off x="6021288" y="819336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3" name="Larme 332"/>
          <p:cNvSpPr/>
          <p:nvPr/>
        </p:nvSpPr>
        <p:spPr>
          <a:xfrm>
            <a:off x="2564904" y="819336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4" name="Larme 333"/>
          <p:cNvSpPr/>
          <p:nvPr/>
        </p:nvSpPr>
        <p:spPr>
          <a:xfrm>
            <a:off x="3140968" y="819336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5" name="Larme 334"/>
          <p:cNvSpPr/>
          <p:nvPr/>
        </p:nvSpPr>
        <p:spPr>
          <a:xfrm>
            <a:off x="3717032" y="819336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6" name="Larme 335"/>
          <p:cNvSpPr/>
          <p:nvPr/>
        </p:nvSpPr>
        <p:spPr>
          <a:xfrm>
            <a:off x="4293096" y="819336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7" name="Larme 336"/>
          <p:cNvSpPr/>
          <p:nvPr/>
        </p:nvSpPr>
        <p:spPr>
          <a:xfrm>
            <a:off x="4869160" y="819336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8" name="Larme 337"/>
          <p:cNvSpPr/>
          <p:nvPr/>
        </p:nvSpPr>
        <p:spPr>
          <a:xfrm>
            <a:off x="5445224" y="819336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9" name="ZoneTexte 338"/>
          <p:cNvSpPr txBox="1"/>
          <p:nvPr/>
        </p:nvSpPr>
        <p:spPr>
          <a:xfrm>
            <a:off x="2132856" y="524103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8</a:t>
            </a:r>
            <a:endParaRPr lang="fr-FR" sz="1600" dirty="0"/>
          </a:p>
        </p:txBody>
      </p:sp>
      <p:sp>
        <p:nvSpPr>
          <p:cNvPr id="340" name="ZoneTexte 339"/>
          <p:cNvSpPr txBox="1"/>
          <p:nvPr/>
        </p:nvSpPr>
        <p:spPr>
          <a:xfrm>
            <a:off x="2060848" y="560107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15</a:t>
            </a:r>
            <a:endParaRPr lang="fr-FR" sz="1600" dirty="0"/>
          </a:p>
        </p:txBody>
      </p:sp>
      <p:sp>
        <p:nvSpPr>
          <p:cNvPr id="341" name="ZoneTexte 340"/>
          <p:cNvSpPr txBox="1"/>
          <p:nvPr/>
        </p:nvSpPr>
        <p:spPr>
          <a:xfrm>
            <a:off x="2132856" y="596111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7</a:t>
            </a:r>
            <a:endParaRPr lang="fr-FR" sz="1600" dirty="0"/>
          </a:p>
        </p:txBody>
      </p:sp>
      <p:sp>
        <p:nvSpPr>
          <p:cNvPr id="342" name="Larme 341"/>
          <p:cNvSpPr/>
          <p:nvPr/>
        </p:nvSpPr>
        <p:spPr>
          <a:xfrm>
            <a:off x="1988840" y="747328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8</a:t>
            </a:r>
            <a:endParaRPr lang="fr-FR" dirty="0"/>
          </a:p>
        </p:txBody>
      </p:sp>
      <p:sp>
        <p:nvSpPr>
          <p:cNvPr id="343" name="Larme 342"/>
          <p:cNvSpPr/>
          <p:nvPr/>
        </p:nvSpPr>
        <p:spPr>
          <a:xfrm>
            <a:off x="1988840" y="783332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4" name="Larme 343"/>
          <p:cNvSpPr/>
          <p:nvPr/>
        </p:nvSpPr>
        <p:spPr>
          <a:xfrm>
            <a:off x="1988840" y="819336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5" name="ZoneTexte 344"/>
          <p:cNvSpPr txBox="1"/>
          <p:nvPr/>
        </p:nvSpPr>
        <p:spPr>
          <a:xfrm>
            <a:off x="2060848" y="7473280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 3</a:t>
            </a:r>
            <a:endParaRPr lang="fr-FR" sz="1600" dirty="0"/>
          </a:p>
        </p:txBody>
      </p:sp>
      <p:sp>
        <p:nvSpPr>
          <p:cNvPr id="346" name="ZoneTexte 345"/>
          <p:cNvSpPr txBox="1"/>
          <p:nvPr/>
        </p:nvSpPr>
        <p:spPr>
          <a:xfrm>
            <a:off x="2060848" y="7833320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 </a:t>
            </a:r>
            <a:r>
              <a:rPr lang="fr-FR" sz="1600" dirty="0" smtClean="0"/>
              <a:t>8</a:t>
            </a:r>
            <a:endParaRPr lang="fr-FR" sz="1600" dirty="0"/>
          </a:p>
        </p:txBody>
      </p:sp>
      <p:sp>
        <p:nvSpPr>
          <p:cNvPr id="347" name="ZoneTexte 346"/>
          <p:cNvSpPr txBox="1"/>
          <p:nvPr/>
        </p:nvSpPr>
        <p:spPr>
          <a:xfrm>
            <a:off x="2060848" y="8193360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 </a:t>
            </a:r>
            <a:r>
              <a:rPr lang="fr-FR" sz="1600" dirty="0" smtClean="0"/>
              <a:t>7</a:t>
            </a:r>
            <a:endParaRPr lang="fr-FR" sz="1600" dirty="0"/>
          </a:p>
        </p:txBody>
      </p:sp>
      <p:sp>
        <p:nvSpPr>
          <p:cNvPr id="348" name="Larme 347"/>
          <p:cNvSpPr/>
          <p:nvPr/>
        </p:nvSpPr>
        <p:spPr>
          <a:xfrm>
            <a:off x="6021288" y="8625408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9" name="Larme 348"/>
          <p:cNvSpPr/>
          <p:nvPr/>
        </p:nvSpPr>
        <p:spPr>
          <a:xfrm>
            <a:off x="2564904" y="8625408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0" name="Larme 349"/>
          <p:cNvSpPr/>
          <p:nvPr/>
        </p:nvSpPr>
        <p:spPr>
          <a:xfrm>
            <a:off x="3140968" y="8625408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1" name="Larme 350"/>
          <p:cNvSpPr/>
          <p:nvPr/>
        </p:nvSpPr>
        <p:spPr>
          <a:xfrm>
            <a:off x="3717032" y="8625408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2" name="Larme 351"/>
          <p:cNvSpPr/>
          <p:nvPr/>
        </p:nvSpPr>
        <p:spPr>
          <a:xfrm>
            <a:off x="4293096" y="8625408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3" name="Larme 352"/>
          <p:cNvSpPr/>
          <p:nvPr/>
        </p:nvSpPr>
        <p:spPr>
          <a:xfrm>
            <a:off x="4869160" y="8625408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4" name="Larme 353"/>
          <p:cNvSpPr/>
          <p:nvPr/>
        </p:nvSpPr>
        <p:spPr>
          <a:xfrm>
            <a:off x="5445224" y="8625408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5" name="Larme 354"/>
          <p:cNvSpPr/>
          <p:nvPr/>
        </p:nvSpPr>
        <p:spPr>
          <a:xfrm>
            <a:off x="6021288" y="8985448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6" name="Larme 355"/>
          <p:cNvSpPr/>
          <p:nvPr/>
        </p:nvSpPr>
        <p:spPr>
          <a:xfrm>
            <a:off x="2564904" y="8985448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7" name="Larme 356"/>
          <p:cNvSpPr/>
          <p:nvPr/>
        </p:nvSpPr>
        <p:spPr>
          <a:xfrm>
            <a:off x="3140968" y="8985448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8" name="Larme 357"/>
          <p:cNvSpPr/>
          <p:nvPr/>
        </p:nvSpPr>
        <p:spPr>
          <a:xfrm>
            <a:off x="3717032" y="8985448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9" name="Larme 358"/>
          <p:cNvSpPr/>
          <p:nvPr/>
        </p:nvSpPr>
        <p:spPr>
          <a:xfrm>
            <a:off x="4293096" y="8985448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0" name="Larme 359"/>
          <p:cNvSpPr/>
          <p:nvPr/>
        </p:nvSpPr>
        <p:spPr>
          <a:xfrm>
            <a:off x="4869160" y="8985448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1" name="Larme 360"/>
          <p:cNvSpPr/>
          <p:nvPr/>
        </p:nvSpPr>
        <p:spPr>
          <a:xfrm>
            <a:off x="5445224" y="8985448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2" name="Larme 361"/>
          <p:cNvSpPr/>
          <p:nvPr/>
        </p:nvSpPr>
        <p:spPr>
          <a:xfrm>
            <a:off x="6021288" y="9345488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3" name="Larme 362"/>
          <p:cNvSpPr/>
          <p:nvPr/>
        </p:nvSpPr>
        <p:spPr>
          <a:xfrm>
            <a:off x="2564904" y="9345488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4" name="Larme 363"/>
          <p:cNvSpPr/>
          <p:nvPr/>
        </p:nvSpPr>
        <p:spPr>
          <a:xfrm>
            <a:off x="3140968" y="9345488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5" name="Larme 364"/>
          <p:cNvSpPr/>
          <p:nvPr/>
        </p:nvSpPr>
        <p:spPr>
          <a:xfrm>
            <a:off x="3717032" y="9345488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6" name="Larme 365"/>
          <p:cNvSpPr/>
          <p:nvPr/>
        </p:nvSpPr>
        <p:spPr>
          <a:xfrm>
            <a:off x="4293096" y="9345488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7" name="Larme 366"/>
          <p:cNvSpPr/>
          <p:nvPr/>
        </p:nvSpPr>
        <p:spPr>
          <a:xfrm>
            <a:off x="4869160" y="9345488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8" name="Larme 367"/>
          <p:cNvSpPr/>
          <p:nvPr/>
        </p:nvSpPr>
        <p:spPr>
          <a:xfrm>
            <a:off x="5445224" y="9345488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9" name="Larme 368"/>
          <p:cNvSpPr/>
          <p:nvPr/>
        </p:nvSpPr>
        <p:spPr>
          <a:xfrm>
            <a:off x="1988840" y="8625408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fr-F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0" name="Larme 369"/>
          <p:cNvSpPr/>
          <p:nvPr/>
        </p:nvSpPr>
        <p:spPr>
          <a:xfrm>
            <a:off x="1988840" y="8985448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fr-F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1" name="Larme 370"/>
          <p:cNvSpPr/>
          <p:nvPr/>
        </p:nvSpPr>
        <p:spPr>
          <a:xfrm>
            <a:off x="1988840" y="9345488"/>
            <a:ext cx="504056" cy="288032"/>
          </a:xfrm>
          <a:prstGeom prst="teardrop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fr-F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2" name="ZoneTexte 371"/>
          <p:cNvSpPr txBox="1"/>
          <p:nvPr/>
        </p:nvSpPr>
        <p:spPr>
          <a:xfrm>
            <a:off x="2060848" y="8985448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sz="1600" dirty="0"/>
          </a:p>
        </p:txBody>
      </p:sp>
      <p:sp>
        <p:nvSpPr>
          <p:cNvPr id="373" name="ZoneTexte 372"/>
          <p:cNvSpPr txBox="1"/>
          <p:nvPr/>
        </p:nvSpPr>
        <p:spPr>
          <a:xfrm>
            <a:off x="2060848" y="9345488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rganigramme : Alternative 116"/>
          <p:cNvSpPr/>
          <p:nvPr/>
        </p:nvSpPr>
        <p:spPr>
          <a:xfrm>
            <a:off x="548680" y="63252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Organigramme : Alternative 117"/>
          <p:cNvSpPr/>
          <p:nvPr/>
        </p:nvSpPr>
        <p:spPr>
          <a:xfrm>
            <a:off x="548680" y="171264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Organigramme : Alternative 118"/>
          <p:cNvSpPr/>
          <p:nvPr/>
        </p:nvSpPr>
        <p:spPr>
          <a:xfrm>
            <a:off x="548680" y="279276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Organigramme : Alternative 119"/>
          <p:cNvSpPr/>
          <p:nvPr/>
        </p:nvSpPr>
        <p:spPr>
          <a:xfrm>
            <a:off x="548680" y="387288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ZoneTexte 120"/>
          <p:cNvSpPr txBox="1"/>
          <p:nvPr/>
        </p:nvSpPr>
        <p:spPr>
          <a:xfrm>
            <a:off x="548680" y="20047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SCORE</a:t>
            </a:r>
            <a:endParaRPr lang="fr-FR" dirty="0"/>
          </a:p>
        </p:txBody>
      </p:sp>
      <p:sp>
        <p:nvSpPr>
          <p:cNvPr id="123" name="ZoneTexte 122"/>
          <p:cNvSpPr txBox="1"/>
          <p:nvPr/>
        </p:nvSpPr>
        <p:spPr>
          <a:xfrm>
            <a:off x="620688" y="7765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/3</a:t>
            </a:r>
            <a:endParaRPr lang="fr-FR" dirty="0"/>
          </a:p>
        </p:txBody>
      </p:sp>
      <p:sp>
        <p:nvSpPr>
          <p:cNvPr id="124" name="ZoneTexte 123"/>
          <p:cNvSpPr txBox="1"/>
          <p:nvPr/>
        </p:nvSpPr>
        <p:spPr>
          <a:xfrm>
            <a:off x="620688" y="185665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/2</a:t>
            </a:r>
            <a:endParaRPr lang="fr-FR" dirty="0"/>
          </a:p>
        </p:txBody>
      </p:sp>
      <p:sp>
        <p:nvSpPr>
          <p:cNvPr id="125" name="ZoneTexte 124"/>
          <p:cNvSpPr txBox="1"/>
          <p:nvPr/>
        </p:nvSpPr>
        <p:spPr>
          <a:xfrm>
            <a:off x="620688" y="293677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/3</a:t>
            </a:r>
            <a:endParaRPr lang="fr-FR" dirty="0"/>
          </a:p>
        </p:txBody>
      </p:sp>
      <p:sp>
        <p:nvSpPr>
          <p:cNvPr id="126" name="ZoneTexte 125"/>
          <p:cNvSpPr txBox="1"/>
          <p:nvPr/>
        </p:nvSpPr>
        <p:spPr>
          <a:xfrm>
            <a:off x="620688" y="40168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/3</a:t>
            </a:r>
            <a:endParaRPr lang="fr-FR" dirty="0"/>
          </a:p>
        </p:txBody>
      </p:sp>
      <p:sp>
        <p:nvSpPr>
          <p:cNvPr id="127" name="Organigramme : Alternative 126"/>
          <p:cNvSpPr/>
          <p:nvPr/>
        </p:nvSpPr>
        <p:spPr>
          <a:xfrm>
            <a:off x="1484784" y="279276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Organigramme : Alternative 127"/>
          <p:cNvSpPr/>
          <p:nvPr/>
        </p:nvSpPr>
        <p:spPr>
          <a:xfrm>
            <a:off x="1484784" y="63252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Organigramme : Alternative 129"/>
          <p:cNvSpPr/>
          <p:nvPr/>
        </p:nvSpPr>
        <p:spPr>
          <a:xfrm>
            <a:off x="1484784" y="387288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1556792" y="632520"/>
            <a:ext cx="50405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Compter de 5 en 5, de 10 en 10.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5 en 5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10 en 10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</a:t>
            </a:r>
          </a:p>
          <a:p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10 en 10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556792" y="1712640"/>
            <a:ext cx="50405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548680" y="516902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SCORE</a:t>
            </a:r>
            <a:endParaRPr lang="fr-FR" dirty="0"/>
          </a:p>
        </p:txBody>
      </p:sp>
      <p:sp>
        <p:nvSpPr>
          <p:cNvPr id="46" name="ZoneTexte 45"/>
          <p:cNvSpPr txBox="1"/>
          <p:nvPr/>
        </p:nvSpPr>
        <p:spPr>
          <a:xfrm>
            <a:off x="1484784" y="3872880"/>
            <a:ext cx="52565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Compter de 2 en 2, de 4 en 4.</a:t>
            </a:r>
            <a:endParaRPr lang="fr-FR" sz="13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2 en 2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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4 en 4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4 en 4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Organigramme : Alternative 36"/>
          <p:cNvSpPr/>
          <p:nvPr/>
        </p:nvSpPr>
        <p:spPr>
          <a:xfrm>
            <a:off x="1484784" y="171264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1484784" y="1712640"/>
            <a:ext cx="511256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latin typeface="Arial" pitchFamily="34" charset="0"/>
                <a:cs typeface="Arial" pitchFamily="34" charset="0"/>
              </a:rPr>
              <a:t>Problèmes dictés</a:t>
            </a:r>
          </a:p>
          <a:p>
            <a:r>
              <a:rPr lang="fr-FR" sz="10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0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J’ai préparé 4 paquets de 6 feuilles. Combien y a-t-il de feuilles ?</a:t>
            </a:r>
          </a:p>
          <a:p>
            <a:r>
              <a:rPr lang="fr-FR" sz="10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J’ai 20 feuilles. Je veux faire des paquets des 5 feuilles. Combien aurai-je de paquets ?</a:t>
            </a:r>
            <a:endParaRPr lang="fr-FR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1556792" y="2792760"/>
            <a:ext cx="50405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Compter de 5 en 5, de 10 en 10.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10 en 10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10 en 10</a:t>
            </a:r>
          </a:p>
          <a:p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5 en 5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Organigramme : Alternative 46"/>
          <p:cNvSpPr/>
          <p:nvPr/>
        </p:nvSpPr>
        <p:spPr>
          <a:xfrm>
            <a:off x="548680" y="567308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Organigramme : Alternative 47"/>
          <p:cNvSpPr/>
          <p:nvPr/>
        </p:nvSpPr>
        <p:spPr>
          <a:xfrm>
            <a:off x="548680" y="675320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Organigramme : Alternative 48"/>
          <p:cNvSpPr/>
          <p:nvPr/>
        </p:nvSpPr>
        <p:spPr>
          <a:xfrm>
            <a:off x="548680" y="783332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Organigramme : Alternative 49"/>
          <p:cNvSpPr/>
          <p:nvPr/>
        </p:nvSpPr>
        <p:spPr>
          <a:xfrm>
            <a:off x="548680" y="891344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ZoneTexte 50"/>
          <p:cNvSpPr txBox="1"/>
          <p:nvPr/>
        </p:nvSpPr>
        <p:spPr>
          <a:xfrm>
            <a:off x="620688" y="58170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/3</a:t>
            </a:r>
            <a:endParaRPr lang="fr-FR" dirty="0"/>
          </a:p>
        </p:txBody>
      </p:sp>
      <p:sp>
        <p:nvSpPr>
          <p:cNvPr id="52" name="ZoneTexte 51"/>
          <p:cNvSpPr txBox="1"/>
          <p:nvPr/>
        </p:nvSpPr>
        <p:spPr>
          <a:xfrm>
            <a:off x="620688" y="689721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/2</a:t>
            </a:r>
            <a:endParaRPr lang="fr-FR" dirty="0"/>
          </a:p>
        </p:txBody>
      </p:sp>
      <p:sp>
        <p:nvSpPr>
          <p:cNvPr id="53" name="ZoneTexte 52"/>
          <p:cNvSpPr txBox="1"/>
          <p:nvPr/>
        </p:nvSpPr>
        <p:spPr>
          <a:xfrm>
            <a:off x="620688" y="79773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/3</a:t>
            </a:r>
            <a:endParaRPr lang="fr-FR" dirty="0"/>
          </a:p>
        </p:txBody>
      </p:sp>
      <p:sp>
        <p:nvSpPr>
          <p:cNvPr id="62" name="ZoneTexte 61"/>
          <p:cNvSpPr txBox="1"/>
          <p:nvPr/>
        </p:nvSpPr>
        <p:spPr>
          <a:xfrm>
            <a:off x="620688" y="905745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/3</a:t>
            </a:r>
            <a:endParaRPr lang="fr-FR" dirty="0"/>
          </a:p>
        </p:txBody>
      </p:sp>
      <p:sp>
        <p:nvSpPr>
          <p:cNvPr id="63" name="Organigramme : Alternative 62"/>
          <p:cNvSpPr/>
          <p:nvPr/>
        </p:nvSpPr>
        <p:spPr>
          <a:xfrm>
            <a:off x="1484784" y="783332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Organigramme : Alternative 63"/>
          <p:cNvSpPr/>
          <p:nvPr/>
        </p:nvSpPr>
        <p:spPr>
          <a:xfrm>
            <a:off x="1484784" y="567308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Organigramme : Alternative 64"/>
          <p:cNvSpPr/>
          <p:nvPr/>
        </p:nvSpPr>
        <p:spPr>
          <a:xfrm>
            <a:off x="1484784" y="891344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ZoneTexte 65"/>
          <p:cNvSpPr txBox="1"/>
          <p:nvPr/>
        </p:nvSpPr>
        <p:spPr>
          <a:xfrm>
            <a:off x="1556792" y="5673080"/>
            <a:ext cx="50405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Compter de 5 en 5, de 10 en 10.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5 en 5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10 en 10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</a:t>
            </a:r>
          </a:p>
          <a:p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10 en 10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1556792" y="6753200"/>
            <a:ext cx="50405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1484784" y="8913440"/>
            <a:ext cx="52565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Compter de 2 en 2, de 4 en 4.</a:t>
            </a:r>
            <a:endParaRPr lang="fr-FR" sz="13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2 en 2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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4 en 4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4 en 4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Organigramme : Alternative 68"/>
          <p:cNvSpPr/>
          <p:nvPr/>
        </p:nvSpPr>
        <p:spPr>
          <a:xfrm>
            <a:off x="1484784" y="675320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69"/>
          <p:cNvSpPr txBox="1"/>
          <p:nvPr/>
        </p:nvSpPr>
        <p:spPr>
          <a:xfrm>
            <a:off x="1484784" y="6753200"/>
            <a:ext cx="511256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latin typeface="Arial" pitchFamily="34" charset="0"/>
                <a:cs typeface="Arial" pitchFamily="34" charset="0"/>
              </a:rPr>
              <a:t>Problèmes dictés</a:t>
            </a:r>
          </a:p>
          <a:p>
            <a:r>
              <a:rPr lang="fr-FR" sz="10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0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J’ai préparé 3 paquets de 5 feuilles. Combien y a-t-il de feuilles ?</a:t>
            </a:r>
          </a:p>
          <a:p>
            <a:r>
              <a:rPr lang="fr-FR" sz="10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J’ai 12 feuilles. Je veux faire des paquets des 3 feuilles. Combien aurai-je de paquets ?</a:t>
            </a:r>
            <a:endParaRPr lang="fr-FR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1556792" y="7833320"/>
            <a:ext cx="50405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Compter de 5 en 5, de 10 en 10.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10 en 10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10 en 10</a:t>
            </a:r>
          </a:p>
          <a:p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5 en 5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èche droite 11"/>
          <p:cNvSpPr/>
          <p:nvPr/>
        </p:nvSpPr>
        <p:spPr>
          <a:xfrm>
            <a:off x="332656" y="416496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droite 13"/>
          <p:cNvSpPr/>
          <p:nvPr/>
        </p:nvSpPr>
        <p:spPr>
          <a:xfrm>
            <a:off x="332656" y="1496616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332656" y="3656856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332656" y="704528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Compter de 4 en 4, de 8 en 8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Larme 17"/>
          <p:cNvSpPr/>
          <p:nvPr/>
        </p:nvSpPr>
        <p:spPr>
          <a:xfrm>
            <a:off x="1988840" y="3444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8</a:t>
            </a:r>
            <a:endParaRPr lang="fr-FR" dirty="0"/>
          </a:p>
        </p:txBody>
      </p:sp>
      <p:sp>
        <p:nvSpPr>
          <p:cNvPr id="19" name="Larme 18"/>
          <p:cNvSpPr/>
          <p:nvPr/>
        </p:nvSpPr>
        <p:spPr>
          <a:xfrm>
            <a:off x="6021288" y="3444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Larme 19"/>
          <p:cNvSpPr/>
          <p:nvPr/>
        </p:nvSpPr>
        <p:spPr>
          <a:xfrm>
            <a:off x="2564904" y="3444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Larme 20"/>
          <p:cNvSpPr/>
          <p:nvPr/>
        </p:nvSpPr>
        <p:spPr>
          <a:xfrm>
            <a:off x="3140968" y="3444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Larme 21"/>
          <p:cNvSpPr/>
          <p:nvPr/>
        </p:nvSpPr>
        <p:spPr>
          <a:xfrm>
            <a:off x="3717032" y="3444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Larme 22"/>
          <p:cNvSpPr/>
          <p:nvPr/>
        </p:nvSpPr>
        <p:spPr>
          <a:xfrm>
            <a:off x="4293096" y="3444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Larme 23"/>
          <p:cNvSpPr/>
          <p:nvPr/>
        </p:nvSpPr>
        <p:spPr>
          <a:xfrm>
            <a:off x="4869160" y="3444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Larme 24"/>
          <p:cNvSpPr/>
          <p:nvPr/>
        </p:nvSpPr>
        <p:spPr>
          <a:xfrm>
            <a:off x="5445224" y="3444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Larme 65"/>
          <p:cNvSpPr/>
          <p:nvPr/>
        </p:nvSpPr>
        <p:spPr>
          <a:xfrm>
            <a:off x="1988840" y="387288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Larme 66"/>
          <p:cNvSpPr/>
          <p:nvPr/>
        </p:nvSpPr>
        <p:spPr>
          <a:xfrm>
            <a:off x="6021288" y="387288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Larme 67"/>
          <p:cNvSpPr/>
          <p:nvPr/>
        </p:nvSpPr>
        <p:spPr>
          <a:xfrm>
            <a:off x="2564904" y="387288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Larme 68"/>
          <p:cNvSpPr/>
          <p:nvPr/>
        </p:nvSpPr>
        <p:spPr>
          <a:xfrm>
            <a:off x="3140968" y="387288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Larme 69"/>
          <p:cNvSpPr/>
          <p:nvPr/>
        </p:nvSpPr>
        <p:spPr>
          <a:xfrm>
            <a:off x="3717032" y="387288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Larme 70"/>
          <p:cNvSpPr/>
          <p:nvPr/>
        </p:nvSpPr>
        <p:spPr>
          <a:xfrm>
            <a:off x="4293096" y="387288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Larme 71"/>
          <p:cNvSpPr/>
          <p:nvPr/>
        </p:nvSpPr>
        <p:spPr>
          <a:xfrm>
            <a:off x="4869160" y="387288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Larme 72"/>
          <p:cNvSpPr/>
          <p:nvPr/>
        </p:nvSpPr>
        <p:spPr>
          <a:xfrm>
            <a:off x="5445224" y="387288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ZoneTexte 74"/>
          <p:cNvSpPr txBox="1"/>
          <p:nvPr/>
        </p:nvSpPr>
        <p:spPr>
          <a:xfrm>
            <a:off x="404664" y="1856656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332656" y="3872880"/>
            <a:ext cx="14401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Calculs sur les dizaines et  centaines entières</a:t>
            </a:r>
            <a:endParaRPr lang="fr-FR" sz="1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Arrondir un rectangle avec un coin du même côté 116"/>
          <p:cNvSpPr/>
          <p:nvPr/>
        </p:nvSpPr>
        <p:spPr>
          <a:xfrm>
            <a:off x="1988840" y="1640632"/>
            <a:ext cx="216024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Arrondir un rectangle avec un coin du même côté 117"/>
          <p:cNvSpPr/>
          <p:nvPr/>
        </p:nvSpPr>
        <p:spPr>
          <a:xfrm>
            <a:off x="4365104" y="1640632"/>
            <a:ext cx="216024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ZoneTexte 118"/>
          <p:cNvSpPr txBox="1"/>
          <p:nvPr/>
        </p:nvSpPr>
        <p:spPr>
          <a:xfrm>
            <a:off x="1988840" y="1352600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latin typeface="Arial" pitchFamily="34" charset="0"/>
                <a:cs typeface="Arial" pitchFamily="34" charset="0"/>
              </a:rPr>
              <a:t>Réponds par une phrase</a:t>
            </a:r>
            <a:endParaRPr lang="fr-FR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Larme 119"/>
          <p:cNvSpPr/>
          <p:nvPr/>
        </p:nvSpPr>
        <p:spPr>
          <a:xfrm>
            <a:off x="1988840" y="7045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Larme 120"/>
          <p:cNvSpPr/>
          <p:nvPr/>
        </p:nvSpPr>
        <p:spPr>
          <a:xfrm>
            <a:off x="6021288" y="7045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Larme 121"/>
          <p:cNvSpPr/>
          <p:nvPr/>
        </p:nvSpPr>
        <p:spPr>
          <a:xfrm>
            <a:off x="2564904" y="7045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Larme 122"/>
          <p:cNvSpPr/>
          <p:nvPr/>
        </p:nvSpPr>
        <p:spPr>
          <a:xfrm>
            <a:off x="3140968" y="7045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Larme 123"/>
          <p:cNvSpPr/>
          <p:nvPr/>
        </p:nvSpPr>
        <p:spPr>
          <a:xfrm>
            <a:off x="3717032" y="7045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Larme 124"/>
          <p:cNvSpPr/>
          <p:nvPr/>
        </p:nvSpPr>
        <p:spPr>
          <a:xfrm>
            <a:off x="4293096" y="7045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Larme 125"/>
          <p:cNvSpPr/>
          <p:nvPr/>
        </p:nvSpPr>
        <p:spPr>
          <a:xfrm>
            <a:off x="4869160" y="7045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Larme 126"/>
          <p:cNvSpPr/>
          <p:nvPr/>
        </p:nvSpPr>
        <p:spPr>
          <a:xfrm>
            <a:off x="5445224" y="7045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Larme 127"/>
          <p:cNvSpPr/>
          <p:nvPr/>
        </p:nvSpPr>
        <p:spPr>
          <a:xfrm>
            <a:off x="1988840" y="106456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Larme 128"/>
          <p:cNvSpPr/>
          <p:nvPr/>
        </p:nvSpPr>
        <p:spPr>
          <a:xfrm>
            <a:off x="6021288" y="106456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Larme 129"/>
          <p:cNvSpPr/>
          <p:nvPr/>
        </p:nvSpPr>
        <p:spPr>
          <a:xfrm>
            <a:off x="2564904" y="106456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Larme 130"/>
          <p:cNvSpPr/>
          <p:nvPr/>
        </p:nvSpPr>
        <p:spPr>
          <a:xfrm>
            <a:off x="3140968" y="106456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Larme 131"/>
          <p:cNvSpPr/>
          <p:nvPr/>
        </p:nvSpPr>
        <p:spPr>
          <a:xfrm>
            <a:off x="3717032" y="106456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Larme 132"/>
          <p:cNvSpPr/>
          <p:nvPr/>
        </p:nvSpPr>
        <p:spPr>
          <a:xfrm>
            <a:off x="4293096" y="106456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Larme 133"/>
          <p:cNvSpPr/>
          <p:nvPr/>
        </p:nvSpPr>
        <p:spPr>
          <a:xfrm>
            <a:off x="4869160" y="106456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Larme 134"/>
          <p:cNvSpPr/>
          <p:nvPr/>
        </p:nvSpPr>
        <p:spPr>
          <a:xfrm>
            <a:off x="5445224" y="106456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Flèche droite 162"/>
          <p:cNvSpPr/>
          <p:nvPr/>
        </p:nvSpPr>
        <p:spPr>
          <a:xfrm>
            <a:off x="332656" y="2576736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ZoneTexte 163"/>
          <p:cNvSpPr txBox="1"/>
          <p:nvPr/>
        </p:nvSpPr>
        <p:spPr>
          <a:xfrm>
            <a:off x="332656" y="2864768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Compter de 4 en 4, de 6 en 6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6" name="Larme 165"/>
          <p:cNvSpPr/>
          <p:nvPr/>
        </p:nvSpPr>
        <p:spPr>
          <a:xfrm>
            <a:off x="6021288" y="257673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Larme 166"/>
          <p:cNvSpPr/>
          <p:nvPr/>
        </p:nvSpPr>
        <p:spPr>
          <a:xfrm>
            <a:off x="2564904" y="257673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8" name="Larme 167"/>
          <p:cNvSpPr/>
          <p:nvPr/>
        </p:nvSpPr>
        <p:spPr>
          <a:xfrm>
            <a:off x="3140968" y="257673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9" name="Larme 168"/>
          <p:cNvSpPr/>
          <p:nvPr/>
        </p:nvSpPr>
        <p:spPr>
          <a:xfrm>
            <a:off x="3717032" y="257673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0" name="Larme 169"/>
          <p:cNvSpPr/>
          <p:nvPr/>
        </p:nvSpPr>
        <p:spPr>
          <a:xfrm>
            <a:off x="4293096" y="257673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1" name="Larme 170"/>
          <p:cNvSpPr/>
          <p:nvPr/>
        </p:nvSpPr>
        <p:spPr>
          <a:xfrm>
            <a:off x="4869160" y="257673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2" name="Larme 171"/>
          <p:cNvSpPr/>
          <p:nvPr/>
        </p:nvSpPr>
        <p:spPr>
          <a:xfrm>
            <a:off x="5445224" y="257673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4" name="Larme 173"/>
          <p:cNvSpPr/>
          <p:nvPr/>
        </p:nvSpPr>
        <p:spPr>
          <a:xfrm>
            <a:off x="6021288" y="293677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5" name="Larme 174"/>
          <p:cNvSpPr/>
          <p:nvPr/>
        </p:nvSpPr>
        <p:spPr>
          <a:xfrm>
            <a:off x="2564904" y="293677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6" name="Larme 175"/>
          <p:cNvSpPr/>
          <p:nvPr/>
        </p:nvSpPr>
        <p:spPr>
          <a:xfrm>
            <a:off x="3140968" y="293677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7" name="Larme 176"/>
          <p:cNvSpPr/>
          <p:nvPr/>
        </p:nvSpPr>
        <p:spPr>
          <a:xfrm>
            <a:off x="3717032" y="293677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" name="Larme 177"/>
          <p:cNvSpPr/>
          <p:nvPr/>
        </p:nvSpPr>
        <p:spPr>
          <a:xfrm>
            <a:off x="4293096" y="293677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" name="Larme 178"/>
          <p:cNvSpPr/>
          <p:nvPr/>
        </p:nvSpPr>
        <p:spPr>
          <a:xfrm>
            <a:off x="4869160" y="293677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" name="Larme 179"/>
          <p:cNvSpPr/>
          <p:nvPr/>
        </p:nvSpPr>
        <p:spPr>
          <a:xfrm>
            <a:off x="5445224" y="293677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" name="Larme 181"/>
          <p:cNvSpPr/>
          <p:nvPr/>
        </p:nvSpPr>
        <p:spPr>
          <a:xfrm>
            <a:off x="6021288" y="329681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" name="Larme 182"/>
          <p:cNvSpPr/>
          <p:nvPr/>
        </p:nvSpPr>
        <p:spPr>
          <a:xfrm>
            <a:off x="2564904" y="329681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" name="Larme 183"/>
          <p:cNvSpPr/>
          <p:nvPr/>
        </p:nvSpPr>
        <p:spPr>
          <a:xfrm>
            <a:off x="3140968" y="329681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" name="Larme 184"/>
          <p:cNvSpPr/>
          <p:nvPr/>
        </p:nvSpPr>
        <p:spPr>
          <a:xfrm>
            <a:off x="3717032" y="329681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" name="Larme 185"/>
          <p:cNvSpPr/>
          <p:nvPr/>
        </p:nvSpPr>
        <p:spPr>
          <a:xfrm>
            <a:off x="4293096" y="329681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7" name="Larme 186"/>
          <p:cNvSpPr/>
          <p:nvPr/>
        </p:nvSpPr>
        <p:spPr>
          <a:xfrm>
            <a:off x="4869160" y="329681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8" name="Larme 187"/>
          <p:cNvSpPr/>
          <p:nvPr/>
        </p:nvSpPr>
        <p:spPr>
          <a:xfrm>
            <a:off x="5445224" y="329681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8" name="ZoneTexte 257"/>
          <p:cNvSpPr txBox="1"/>
          <p:nvPr/>
        </p:nvSpPr>
        <p:spPr>
          <a:xfrm>
            <a:off x="2060848" y="34448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20</a:t>
            </a:r>
            <a:endParaRPr lang="fr-FR" sz="1600" dirty="0"/>
          </a:p>
        </p:txBody>
      </p:sp>
      <p:sp>
        <p:nvSpPr>
          <p:cNvPr id="259" name="ZoneTexte 258"/>
          <p:cNvSpPr txBox="1"/>
          <p:nvPr/>
        </p:nvSpPr>
        <p:spPr>
          <a:xfrm>
            <a:off x="2060848" y="70452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16</a:t>
            </a:r>
            <a:endParaRPr lang="fr-FR" sz="1600" dirty="0"/>
          </a:p>
        </p:txBody>
      </p:sp>
      <p:sp>
        <p:nvSpPr>
          <p:cNvPr id="260" name="ZoneTexte 259"/>
          <p:cNvSpPr txBox="1"/>
          <p:nvPr/>
        </p:nvSpPr>
        <p:spPr>
          <a:xfrm>
            <a:off x="2060848" y="1064568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 </a:t>
            </a:r>
            <a:r>
              <a:rPr lang="fr-FR" sz="1600" dirty="0" smtClean="0"/>
              <a:t>3</a:t>
            </a:r>
            <a:endParaRPr lang="fr-FR" sz="1600" dirty="0"/>
          </a:p>
        </p:txBody>
      </p:sp>
      <p:sp>
        <p:nvSpPr>
          <p:cNvPr id="273" name="Larme 272"/>
          <p:cNvSpPr/>
          <p:nvPr/>
        </p:nvSpPr>
        <p:spPr>
          <a:xfrm>
            <a:off x="1988840" y="257673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8</a:t>
            </a:r>
            <a:endParaRPr lang="fr-FR" dirty="0"/>
          </a:p>
        </p:txBody>
      </p:sp>
      <p:sp>
        <p:nvSpPr>
          <p:cNvPr id="274" name="Larme 273"/>
          <p:cNvSpPr/>
          <p:nvPr/>
        </p:nvSpPr>
        <p:spPr>
          <a:xfrm>
            <a:off x="1988840" y="293677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5" name="Larme 274"/>
          <p:cNvSpPr/>
          <p:nvPr/>
        </p:nvSpPr>
        <p:spPr>
          <a:xfrm>
            <a:off x="1988840" y="329681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6" name="ZoneTexte 275"/>
          <p:cNvSpPr txBox="1"/>
          <p:nvPr/>
        </p:nvSpPr>
        <p:spPr>
          <a:xfrm>
            <a:off x="2060848" y="2576736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 </a:t>
            </a:r>
            <a:r>
              <a:rPr lang="fr-FR" sz="1600" dirty="0" smtClean="0"/>
              <a:t>6</a:t>
            </a:r>
            <a:endParaRPr lang="fr-FR" sz="1600" dirty="0"/>
          </a:p>
        </p:txBody>
      </p:sp>
      <p:sp>
        <p:nvSpPr>
          <p:cNvPr id="277" name="ZoneTexte 276"/>
          <p:cNvSpPr txBox="1"/>
          <p:nvPr/>
        </p:nvSpPr>
        <p:spPr>
          <a:xfrm>
            <a:off x="2060848" y="293677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10</a:t>
            </a:r>
            <a:endParaRPr lang="fr-FR" sz="1600" dirty="0"/>
          </a:p>
        </p:txBody>
      </p:sp>
      <p:sp>
        <p:nvSpPr>
          <p:cNvPr id="278" name="ZoneTexte 277"/>
          <p:cNvSpPr txBox="1"/>
          <p:nvPr/>
        </p:nvSpPr>
        <p:spPr>
          <a:xfrm>
            <a:off x="2060848" y="3296816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 </a:t>
            </a:r>
            <a:r>
              <a:rPr lang="fr-FR" sz="1600" dirty="0" smtClean="0"/>
              <a:t>9</a:t>
            </a:r>
            <a:endParaRPr lang="fr-FR" sz="1600" dirty="0"/>
          </a:p>
        </p:txBody>
      </p:sp>
      <p:sp>
        <p:nvSpPr>
          <p:cNvPr id="285" name="Espace réservé du numéro de diapositive 28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150" name="Flèche droite 149"/>
          <p:cNvSpPr/>
          <p:nvPr/>
        </p:nvSpPr>
        <p:spPr>
          <a:xfrm>
            <a:off x="332656" y="5457056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Flèche droite 150"/>
          <p:cNvSpPr/>
          <p:nvPr/>
        </p:nvSpPr>
        <p:spPr>
          <a:xfrm>
            <a:off x="332656" y="6537176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Flèche droite 151"/>
          <p:cNvSpPr/>
          <p:nvPr/>
        </p:nvSpPr>
        <p:spPr>
          <a:xfrm>
            <a:off x="332656" y="8697416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ZoneTexte 152"/>
          <p:cNvSpPr txBox="1"/>
          <p:nvPr/>
        </p:nvSpPr>
        <p:spPr>
          <a:xfrm>
            <a:off x="332656" y="5745088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Compter de 4 en 4, de 8 en 8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4" name="Larme 153"/>
          <p:cNvSpPr/>
          <p:nvPr/>
        </p:nvSpPr>
        <p:spPr>
          <a:xfrm>
            <a:off x="1988840" y="538504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8</a:t>
            </a:r>
            <a:endParaRPr lang="fr-FR" dirty="0"/>
          </a:p>
        </p:txBody>
      </p:sp>
      <p:sp>
        <p:nvSpPr>
          <p:cNvPr id="155" name="Larme 154"/>
          <p:cNvSpPr/>
          <p:nvPr/>
        </p:nvSpPr>
        <p:spPr>
          <a:xfrm>
            <a:off x="6021288" y="538504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Larme 155"/>
          <p:cNvSpPr/>
          <p:nvPr/>
        </p:nvSpPr>
        <p:spPr>
          <a:xfrm>
            <a:off x="2564904" y="538504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Larme 156"/>
          <p:cNvSpPr/>
          <p:nvPr/>
        </p:nvSpPr>
        <p:spPr>
          <a:xfrm>
            <a:off x="3140968" y="538504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Larme 157"/>
          <p:cNvSpPr/>
          <p:nvPr/>
        </p:nvSpPr>
        <p:spPr>
          <a:xfrm>
            <a:off x="3717032" y="538504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Larme 158"/>
          <p:cNvSpPr/>
          <p:nvPr/>
        </p:nvSpPr>
        <p:spPr>
          <a:xfrm>
            <a:off x="4293096" y="538504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" name="Larme 159"/>
          <p:cNvSpPr/>
          <p:nvPr/>
        </p:nvSpPr>
        <p:spPr>
          <a:xfrm>
            <a:off x="4869160" y="538504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Larme 160"/>
          <p:cNvSpPr/>
          <p:nvPr/>
        </p:nvSpPr>
        <p:spPr>
          <a:xfrm>
            <a:off x="5445224" y="538504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Larme 161"/>
          <p:cNvSpPr/>
          <p:nvPr/>
        </p:nvSpPr>
        <p:spPr>
          <a:xfrm>
            <a:off x="1988840" y="891344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Larme 164"/>
          <p:cNvSpPr/>
          <p:nvPr/>
        </p:nvSpPr>
        <p:spPr>
          <a:xfrm>
            <a:off x="6021288" y="891344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" name="Larme 172"/>
          <p:cNvSpPr/>
          <p:nvPr/>
        </p:nvSpPr>
        <p:spPr>
          <a:xfrm>
            <a:off x="2564904" y="891344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" name="Larme 180"/>
          <p:cNvSpPr/>
          <p:nvPr/>
        </p:nvSpPr>
        <p:spPr>
          <a:xfrm>
            <a:off x="3140968" y="891344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3" name="Larme 192"/>
          <p:cNvSpPr/>
          <p:nvPr/>
        </p:nvSpPr>
        <p:spPr>
          <a:xfrm>
            <a:off x="3717032" y="891344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4" name="Larme 213"/>
          <p:cNvSpPr/>
          <p:nvPr/>
        </p:nvSpPr>
        <p:spPr>
          <a:xfrm>
            <a:off x="4293096" y="891344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" name="Larme 221"/>
          <p:cNvSpPr/>
          <p:nvPr/>
        </p:nvSpPr>
        <p:spPr>
          <a:xfrm>
            <a:off x="4869160" y="891344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2" name="Larme 231"/>
          <p:cNvSpPr/>
          <p:nvPr/>
        </p:nvSpPr>
        <p:spPr>
          <a:xfrm>
            <a:off x="5445224" y="891344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0" name="ZoneTexte 239"/>
          <p:cNvSpPr txBox="1"/>
          <p:nvPr/>
        </p:nvSpPr>
        <p:spPr>
          <a:xfrm>
            <a:off x="404664" y="6897216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8" name="ZoneTexte 247"/>
          <p:cNvSpPr txBox="1"/>
          <p:nvPr/>
        </p:nvSpPr>
        <p:spPr>
          <a:xfrm>
            <a:off x="332656" y="8913440"/>
            <a:ext cx="14401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Calculs sur les dizaines et  centaines entières</a:t>
            </a:r>
            <a:endParaRPr lang="fr-FR" sz="1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" name="Arrondir un rectangle avec un coin du même côté 255"/>
          <p:cNvSpPr/>
          <p:nvPr/>
        </p:nvSpPr>
        <p:spPr>
          <a:xfrm>
            <a:off x="1988840" y="6681192"/>
            <a:ext cx="216024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7" name="Arrondir un rectangle avec un coin du même côté 256"/>
          <p:cNvSpPr/>
          <p:nvPr/>
        </p:nvSpPr>
        <p:spPr>
          <a:xfrm>
            <a:off x="4365104" y="6681192"/>
            <a:ext cx="216024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7" name="ZoneTexte 266"/>
          <p:cNvSpPr txBox="1"/>
          <p:nvPr/>
        </p:nvSpPr>
        <p:spPr>
          <a:xfrm>
            <a:off x="1988840" y="6393160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latin typeface="Arial" pitchFamily="34" charset="0"/>
                <a:cs typeface="Arial" pitchFamily="34" charset="0"/>
              </a:rPr>
              <a:t>Réponds par une phrase</a:t>
            </a:r>
            <a:endParaRPr lang="fr-FR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8" name="Larme 267"/>
          <p:cNvSpPr/>
          <p:nvPr/>
        </p:nvSpPr>
        <p:spPr>
          <a:xfrm>
            <a:off x="1988840" y="57450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9" name="Larme 268"/>
          <p:cNvSpPr/>
          <p:nvPr/>
        </p:nvSpPr>
        <p:spPr>
          <a:xfrm>
            <a:off x="6021288" y="57450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0" name="Larme 269"/>
          <p:cNvSpPr/>
          <p:nvPr/>
        </p:nvSpPr>
        <p:spPr>
          <a:xfrm>
            <a:off x="2564904" y="57450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1" name="Larme 270"/>
          <p:cNvSpPr/>
          <p:nvPr/>
        </p:nvSpPr>
        <p:spPr>
          <a:xfrm>
            <a:off x="3140968" y="57450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2" name="Larme 271"/>
          <p:cNvSpPr/>
          <p:nvPr/>
        </p:nvSpPr>
        <p:spPr>
          <a:xfrm>
            <a:off x="3717032" y="57450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6" name="Larme 285"/>
          <p:cNvSpPr/>
          <p:nvPr/>
        </p:nvSpPr>
        <p:spPr>
          <a:xfrm>
            <a:off x="4293096" y="57450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7" name="Larme 286"/>
          <p:cNvSpPr/>
          <p:nvPr/>
        </p:nvSpPr>
        <p:spPr>
          <a:xfrm>
            <a:off x="4869160" y="57450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8" name="Larme 287"/>
          <p:cNvSpPr/>
          <p:nvPr/>
        </p:nvSpPr>
        <p:spPr>
          <a:xfrm>
            <a:off x="5445224" y="57450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9" name="Larme 288"/>
          <p:cNvSpPr/>
          <p:nvPr/>
        </p:nvSpPr>
        <p:spPr>
          <a:xfrm>
            <a:off x="1988840" y="61051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0" name="Larme 289"/>
          <p:cNvSpPr/>
          <p:nvPr/>
        </p:nvSpPr>
        <p:spPr>
          <a:xfrm>
            <a:off x="6021288" y="61051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1" name="Larme 290"/>
          <p:cNvSpPr/>
          <p:nvPr/>
        </p:nvSpPr>
        <p:spPr>
          <a:xfrm>
            <a:off x="2564904" y="61051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2" name="Larme 291"/>
          <p:cNvSpPr/>
          <p:nvPr/>
        </p:nvSpPr>
        <p:spPr>
          <a:xfrm>
            <a:off x="3140968" y="61051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3" name="Larme 292"/>
          <p:cNvSpPr/>
          <p:nvPr/>
        </p:nvSpPr>
        <p:spPr>
          <a:xfrm>
            <a:off x="3717032" y="61051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4" name="Larme 293"/>
          <p:cNvSpPr/>
          <p:nvPr/>
        </p:nvSpPr>
        <p:spPr>
          <a:xfrm>
            <a:off x="4293096" y="61051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5" name="Larme 294"/>
          <p:cNvSpPr/>
          <p:nvPr/>
        </p:nvSpPr>
        <p:spPr>
          <a:xfrm>
            <a:off x="4869160" y="61051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6" name="Larme 295"/>
          <p:cNvSpPr/>
          <p:nvPr/>
        </p:nvSpPr>
        <p:spPr>
          <a:xfrm>
            <a:off x="5445224" y="61051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7" name="Flèche droite 296"/>
          <p:cNvSpPr/>
          <p:nvPr/>
        </p:nvSpPr>
        <p:spPr>
          <a:xfrm>
            <a:off x="332656" y="7617296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8" name="ZoneTexte 297"/>
          <p:cNvSpPr txBox="1"/>
          <p:nvPr/>
        </p:nvSpPr>
        <p:spPr>
          <a:xfrm>
            <a:off x="332656" y="7905328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Compter de 4 en 4, de 6 en 6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9" name="Larme 298"/>
          <p:cNvSpPr/>
          <p:nvPr/>
        </p:nvSpPr>
        <p:spPr>
          <a:xfrm>
            <a:off x="6021288" y="761729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0" name="Larme 299"/>
          <p:cNvSpPr/>
          <p:nvPr/>
        </p:nvSpPr>
        <p:spPr>
          <a:xfrm>
            <a:off x="2564904" y="761729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1" name="Larme 300"/>
          <p:cNvSpPr/>
          <p:nvPr/>
        </p:nvSpPr>
        <p:spPr>
          <a:xfrm>
            <a:off x="3140968" y="761729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2" name="Larme 301"/>
          <p:cNvSpPr/>
          <p:nvPr/>
        </p:nvSpPr>
        <p:spPr>
          <a:xfrm>
            <a:off x="3717032" y="761729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3" name="Larme 302"/>
          <p:cNvSpPr/>
          <p:nvPr/>
        </p:nvSpPr>
        <p:spPr>
          <a:xfrm>
            <a:off x="4293096" y="761729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4" name="Larme 303"/>
          <p:cNvSpPr/>
          <p:nvPr/>
        </p:nvSpPr>
        <p:spPr>
          <a:xfrm>
            <a:off x="4869160" y="761729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5" name="Larme 304"/>
          <p:cNvSpPr/>
          <p:nvPr/>
        </p:nvSpPr>
        <p:spPr>
          <a:xfrm>
            <a:off x="5445224" y="761729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6" name="Larme 305"/>
          <p:cNvSpPr/>
          <p:nvPr/>
        </p:nvSpPr>
        <p:spPr>
          <a:xfrm>
            <a:off x="6021288" y="797733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7" name="Larme 306"/>
          <p:cNvSpPr/>
          <p:nvPr/>
        </p:nvSpPr>
        <p:spPr>
          <a:xfrm>
            <a:off x="2564904" y="797733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8" name="Larme 307"/>
          <p:cNvSpPr/>
          <p:nvPr/>
        </p:nvSpPr>
        <p:spPr>
          <a:xfrm>
            <a:off x="3140968" y="797733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9" name="Larme 308"/>
          <p:cNvSpPr/>
          <p:nvPr/>
        </p:nvSpPr>
        <p:spPr>
          <a:xfrm>
            <a:off x="3717032" y="797733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0" name="Larme 309"/>
          <p:cNvSpPr/>
          <p:nvPr/>
        </p:nvSpPr>
        <p:spPr>
          <a:xfrm>
            <a:off x="4293096" y="797733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1" name="Larme 310"/>
          <p:cNvSpPr/>
          <p:nvPr/>
        </p:nvSpPr>
        <p:spPr>
          <a:xfrm>
            <a:off x="4869160" y="797733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2" name="Larme 311"/>
          <p:cNvSpPr/>
          <p:nvPr/>
        </p:nvSpPr>
        <p:spPr>
          <a:xfrm>
            <a:off x="5445224" y="797733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3" name="Larme 312"/>
          <p:cNvSpPr/>
          <p:nvPr/>
        </p:nvSpPr>
        <p:spPr>
          <a:xfrm>
            <a:off x="6021288" y="833737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4" name="Larme 313"/>
          <p:cNvSpPr/>
          <p:nvPr/>
        </p:nvSpPr>
        <p:spPr>
          <a:xfrm>
            <a:off x="2564904" y="833737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5" name="Larme 314"/>
          <p:cNvSpPr/>
          <p:nvPr/>
        </p:nvSpPr>
        <p:spPr>
          <a:xfrm>
            <a:off x="3140968" y="833737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6" name="Larme 315"/>
          <p:cNvSpPr/>
          <p:nvPr/>
        </p:nvSpPr>
        <p:spPr>
          <a:xfrm>
            <a:off x="3717032" y="833737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7" name="Larme 316"/>
          <p:cNvSpPr/>
          <p:nvPr/>
        </p:nvSpPr>
        <p:spPr>
          <a:xfrm>
            <a:off x="4293096" y="833737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8" name="Larme 317"/>
          <p:cNvSpPr/>
          <p:nvPr/>
        </p:nvSpPr>
        <p:spPr>
          <a:xfrm>
            <a:off x="4869160" y="833737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9" name="Larme 318"/>
          <p:cNvSpPr/>
          <p:nvPr/>
        </p:nvSpPr>
        <p:spPr>
          <a:xfrm>
            <a:off x="5445224" y="833737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0" name="ZoneTexte 319"/>
          <p:cNvSpPr txBox="1"/>
          <p:nvPr/>
        </p:nvSpPr>
        <p:spPr>
          <a:xfrm>
            <a:off x="2060848" y="538504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20</a:t>
            </a:r>
            <a:endParaRPr lang="fr-FR" sz="1600" dirty="0"/>
          </a:p>
        </p:txBody>
      </p:sp>
      <p:sp>
        <p:nvSpPr>
          <p:cNvPr id="321" name="ZoneTexte 320"/>
          <p:cNvSpPr txBox="1"/>
          <p:nvPr/>
        </p:nvSpPr>
        <p:spPr>
          <a:xfrm>
            <a:off x="2060848" y="574508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16</a:t>
            </a:r>
            <a:endParaRPr lang="fr-FR" sz="1600" dirty="0"/>
          </a:p>
        </p:txBody>
      </p:sp>
      <p:sp>
        <p:nvSpPr>
          <p:cNvPr id="322" name="ZoneTexte 321"/>
          <p:cNvSpPr txBox="1"/>
          <p:nvPr/>
        </p:nvSpPr>
        <p:spPr>
          <a:xfrm>
            <a:off x="2060848" y="6105128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 </a:t>
            </a:r>
            <a:r>
              <a:rPr lang="fr-FR" sz="1600" dirty="0" smtClean="0"/>
              <a:t>3</a:t>
            </a:r>
            <a:endParaRPr lang="fr-FR" sz="1600" dirty="0"/>
          </a:p>
        </p:txBody>
      </p:sp>
      <p:sp>
        <p:nvSpPr>
          <p:cNvPr id="323" name="Larme 322"/>
          <p:cNvSpPr/>
          <p:nvPr/>
        </p:nvSpPr>
        <p:spPr>
          <a:xfrm>
            <a:off x="1988840" y="761729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8</a:t>
            </a:r>
            <a:endParaRPr lang="fr-FR" dirty="0"/>
          </a:p>
        </p:txBody>
      </p:sp>
      <p:sp>
        <p:nvSpPr>
          <p:cNvPr id="324" name="Larme 323"/>
          <p:cNvSpPr/>
          <p:nvPr/>
        </p:nvSpPr>
        <p:spPr>
          <a:xfrm>
            <a:off x="1988840" y="797733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5" name="Larme 324"/>
          <p:cNvSpPr/>
          <p:nvPr/>
        </p:nvSpPr>
        <p:spPr>
          <a:xfrm>
            <a:off x="1988840" y="833737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6" name="ZoneTexte 325"/>
          <p:cNvSpPr txBox="1"/>
          <p:nvPr/>
        </p:nvSpPr>
        <p:spPr>
          <a:xfrm>
            <a:off x="2060848" y="7617296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 </a:t>
            </a:r>
            <a:r>
              <a:rPr lang="fr-FR" sz="1600" dirty="0" smtClean="0"/>
              <a:t>6</a:t>
            </a:r>
            <a:endParaRPr lang="fr-FR" sz="1600" dirty="0"/>
          </a:p>
        </p:txBody>
      </p:sp>
      <p:sp>
        <p:nvSpPr>
          <p:cNvPr id="327" name="ZoneTexte 326"/>
          <p:cNvSpPr txBox="1"/>
          <p:nvPr/>
        </p:nvSpPr>
        <p:spPr>
          <a:xfrm>
            <a:off x="2060848" y="797733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10</a:t>
            </a:r>
            <a:endParaRPr lang="fr-FR" sz="1600" dirty="0"/>
          </a:p>
        </p:txBody>
      </p:sp>
      <p:sp>
        <p:nvSpPr>
          <p:cNvPr id="328" name="ZoneTexte 327"/>
          <p:cNvSpPr txBox="1"/>
          <p:nvPr/>
        </p:nvSpPr>
        <p:spPr>
          <a:xfrm>
            <a:off x="2060848" y="8337376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 </a:t>
            </a:r>
            <a:r>
              <a:rPr lang="fr-FR" sz="1600" dirty="0" smtClean="0"/>
              <a:t>9</a:t>
            </a:r>
            <a:endParaRPr lang="fr-FR" sz="1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rganigramme : Alternative 116"/>
          <p:cNvSpPr/>
          <p:nvPr/>
        </p:nvSpPr>
        <p:spPr>
          <a:xfrm>
            <a:off x="548680" y="63252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Organigramme : Alternative 117"/>
          <p:cNvSpPr/>
          <p:nvPr/>
        </p:nvSpPr>
        <p:spPr>
          <a:xfrm>
            <a:off x="548680" y="171264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Organigramme : Alternative 118"/>
          <p:cNvSpPr/>
          <p:nvPr/>
        </p:nvSpPr>
        <p:spPr>
          <a:xfrm>
            <a:off x="548680" y="279276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Organigramme : Alternative 119"/>
          <p:cNvSpPr/>
          <p:nvPr/>
        </p:nvSpPr>
        <p:spPr>
          <a:xfrm>
            <a:off x="548680" y="387288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ZoneTexte 120"/>
          <p:cNvSpPr txBox="1"/>
          <p:nvPr/>
        </p:nvSpPr>
        <p:spPr>
          <a:xfrm>
            <a:off x="548680" y="20047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SCORE</a:t>
            </a:r>
            <a:endParaRPr lang="fr-FR" dirty="0"/>
          </a:p>
        </p:txBody>
      </p:sp>
      <p:sp>
        <p:nvSpPr>
          <p:cNvPr id="123" name="ZoneTexte 122"/>
          <p:cNvSpPr txBox="1"/>
          <p:nvPr/>
        </p:nvSpPr>
        <p:spPr>
          <a:xfrm>
            <a:off x="620688" y="7765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/3</a:t>
            </a:r>
            <a:endParaRPr lang="fr-FR" dirty="0"/>
          </a:p>
        </p:txBody>
      </p:sp>
      <p:sp>
        <p:nvSpPr>
          <p:cNvPr id="124" name="ZoneTexte 123"/>
          <p:cNvSpPr txBox="1"/>
          <p:nvPr/>
        </p:nvSpPr>
        <p:spPr>
          <a:xfrm>
            <a:off x="620688" y="185665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/2</a:t>
            </a:r>
            <a:endParaRPr lang="fr-FR" dirty="0"/>
          </a:p>
        </p:txBody>
      </p:sp>
      <p:sp>
        <p:nvSpPr>
          <p:cNvPr id="125" name="ZoneTexte 124"/>
          <p:cNvSpPr txBox="1"/>
          <p:nvPr/>
        </p:nvSpPr>
        <p:spPr>
          <a:xfrm>
            <a:off x="620688" y="293677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/3</a:t>
            </a:r>
            <a:endParaRPr lang="fr-FR" dirty="0"/>
          </a:p>
        </p:txBody>
      </p:sp>
      <p:sp>
        <p:nvSpPr>
          <p:cNvPr id="126" name="ZoneTexte 125"/>
          <p:cNvSpPr txBox="1"/>
          <p:nvPr/>
        </p:nvSpPr>
        <p:spPr>
          <a:xfrm>
            <a:off x="620688" y="40168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/8</a:t>
            </a:r>
            <a:endParaRPr lang="fr-FR" dirty="0"/>
          </a:p>
        </p:txBody>
      </p:sp>
      <p:sp>
        <p:nvSpPr>
          <p:cNvPr id="127" name="Organigramme : Alternative 126"/>
          <p:cNvSpPr/>
          <p:nvPr/>
        </p:nvSpPr>
        <p:spPr>
          <a:xfrm>
            <a:off x="1484784" y="279276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Organigramme : Alternative 127"/>
          <p:cNvSpPr/>
          <p:nvPr/>
        </p:nvSpPr>
        <p:spPr>
          <a:xfrm>
            <a:off x="1484784" y="63252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Organigramme : Alternative 129"/>
          <p:cNvSpPr/>
          <p:nvPr/>
        </p:nvSpPr>
        <p:spPr>
          <a:xfrm>
            <a:off x="1484784" y="387288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1556792" y="632520"/>
            <a:ext cx="50405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Compter de 4 en 4, de 8 en 8.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4 en 4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8 en 8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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8 en 8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556792" y="1712640"/>
            <a:ext cx="50405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548680" y="516902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SCORE</a:t>
            </a:r>
            <a:endParaRPr lang="fr-FR" dirty="0"/>
          </a:p>
        </p:txBody>
      </p:sp>
      <p:sp>
        <p:nvSpPr>
          <p:cNvPr id="46" name="ZoneTexte 45"/>
          <p:cNvSpPr txBox="1"/>
          <p:nvPr/>
        </p:nvSpPr>
        <p:spPr>
          <a:xfrm>
            <a:off x="1484784" y="3872880"/>
            <a:ext cx="525658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 sur les dizaines et centaines entières</a:t>
            </a:r>
            <a:endParaRPr lang="fr-FR" sz="13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30 + 90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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490 + 30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120 - 30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E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750 - 400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F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70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190</a:t>
            </a:r>
          </a:p>
          <a:p>
            <a:r>
              <a:rPr lang="fr-FR" sz="1300" dirty="0" smtClean="0">
                <a:latin typeface="Numberpile" pitchFamily="18" charset="0"/>
                <a:cs typeface="Arial" pitchFamily="34" charset="0"/>
              </a:rPr>
              <a:t>G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130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200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H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50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180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I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260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300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Organigramme : Alternative 36"/>
          <p:cNvSpPr/>
          <p:nvPr/>
        </p:nvSpPr>
        <p:spPr>
          <a:xfrm>
            <a:off x="1484784" y="171264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1484784" y="1712640"/>
            <a:ext cx="5184576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latin typeface="Arial" pitchFamily="34" charset="0"/>
                <a:cs typeface="Arial" pitchFamily="34" charset="0"/>
              </a:rPr>
              <a:t>Problèmes dictés</a:t>
            </a:r>
          </a:p>
          <a:p>
            <a:r>
              <a:rPr lang="fr-FR" sz="10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0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J’ai préparé 4 paquets de 6 feuilles. Combien ai-je de feuilles ?</a:t>
            </a:r>
          </a:p>
          <a:p>
            <a:r>
              <a:rPr lang="fr-FR" sz="10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J’ai 20 feuilles. Je veux faire des paquets de 5 feuilles. Combien aurai-je de paquets ?</a:t>
            </a:r>
            <a:endParaRPr lang="fr-FR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1556792" y="2792760"/>
            <a:ext cx="50405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Compter de 4 en 4, de 6 en 6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4 en 4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6 en 6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6 en 6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Organigramme : Alternative 76"/>
          <p:cNvSpPr/>
          <p:nvPr/>
        </p:nvSpPr>
        <p:spPr>
          <a:xfrm>
            <a:off x="548680" y="567308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Organigramme : Alternative 77"/>
          <p:cNvSpPr/>
          <p:nvPr/>
        </p:nvSpPr>
        <p:spPr>
          <a:xfrm>
            <a:off x="548680" y="675320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Organigramme : Alternative 78"/>
          <p:cNvSpPr/>
          <p:nvPr/>
        </p:nvSpPr>
        <p:spPr>
          <a:xfrm>
            <a:off x="548680" y="783332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Organigramme : Alternative 79"/>
          <p:cNvSpPr/>
          <p:nvPr/>
        </p:nvSpPr>
        <p:spPr>
          <a:xfrm>
            <a:off x="548680" y="891344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ZoneTexte 80"/>
          <p:cNvSpPr txBox="1"/>
          <p:nvPr/>
        </p:nvSpPr>
        <p:spPr>
          <a:xfrm>
            <a:off x="620688" y="58170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/3</a:t>
            </a:r>
            <a:endParaRPr lang="fr-FR" dirty="0"/>
          </a:p>
        </p:txBody>
      </p:sp>
      <p:sp>
        <p:nvSpPr>
          <p:cNvPr id="82" name="ZoneTexte 81"/>
          <p:cNvSpPr txBox="1"/>
          <p:nvPr/>
        </p:nvSpPr>
        <p:spPr>
          <a:xfrm>
            <a:off x="620688" y="689721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/2</a:t>
            </a:r>
            <a:endParaRPr lang="fr-FR" dirty="0"/>
          </a:p>
        </p:txBody>
      </p:sp>
      <p:sp>
        <p:nvSpPr>
          <p:cNvPr id="83" name="ZoneTexte 82"/>
          <p:cNvSpPr txBox="1"/>
          <p:nvPr/>
        </p:nvSpPr>
        <p:spPr>
          <a:xfrm>
            <a:off x="620688" y="79773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/3</a:t>
            </a:r>
            <a:endParaRPr lang="fr-FR" dirty="0"/>
          </a:p>
        </p:txBody>
      </p:sp>
      <p:sp>
        <p:nvSpPr>
          <p:cNvPr id="84" name="ZoneTexte 83"/>
          <p:cNvSpPr txBox="1"/>
          <p:nvPr/>
        </p:nvSpPr>
        <p:spPr>
          <a:xfrm>
            <a:off x="620688" y="905745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/8</a:t>
            </a:r>
            <a:endParaRPr lang="fr-FR" dirty="0"/>
          </a:p>
        </p:txBody>
      </p:sp>
      <p:sp>
        <p:nvSpPr>
          <p:cNvPr id="85" name="Organigramme : Alternative 84"/>
          <p:cNvSpPr/>
          <p:nvPr/>
        </p:nvSpPr>
        <p:spPr>
          <a:xfrm>
            <a:off x="1484784" y="783332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Organigramme : Alternative 85"/>
          <p:cNvSpPr/>
          <p:nvPr/>
        </p:nvSpPr>
        <p:spPr>
          <a:xfrm>
            <a:off x="1484784" y="567308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Organigramme : Alternative 86"/>
          <p:cNvSpPr/>
          <p:nvPr/>
        </p:nvSpPr>
        <p:spPr>
          <a:xfrm>
            <a:off x="1484784" y="891344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ZoneTexte 87"/>
          <p:cNvSpPr txBox="1"/>
          <p:nvPr/>
        </p:nvSpPr>
        <p:spPr>
          <a:xfrm>
            <a:off x="1556792" y="5673080"/>
            <a:ext cx="50405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Compter de 4 en 4, de 8 en 8.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4 en 4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8 en 8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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8 en 8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ZoneTexte 88"/>
          <p:cNvSpPr txBox="1"/>
          <p:nvPr/>
        </p:nvSpPr>
        <p:spPr>
          <a:xfrm>
            <a:off x="1556792" y="6753200"/>
            <a:ext cx="50405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1484784" y="8913440"/>
            <a:ext cx="525658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 sur les dizaines et centaines entières</a:t>
            </a:r>
            <a:endParaRPr lang="fr-FR" sz="13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30 + 90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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490 + 30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120 - 30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E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750 - 400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F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70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190</a:t>
            </a:r>
          </a:p>
          <a:p>
            <a:r>
              <a:rPr lang="fr-FR" sz="1300" dirty="0" smtClean="0">
                <a:latin typeface="Numberpile" pitchFamily="18" charset="0"/>
                <a:cs typeface="Arial" pitchFamily="34" charset="0"/>
              </a:rPr>
              <a:t>G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130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200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H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50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180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I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260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300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Organigramme : Alternative 90"/>
          <p:cNvSpPr/>
          <p:nvPr/>
        </p:nvSpPr>
        <p:spPr>
          <a:xfrm>
            <a:off x="1484784" y="675320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ZoneTexte 91"/>
          <p:cNvSpPr txBox="1"/>
          <p:nvPr/>
        </p:nvSpPr>
        <p:spPr>
          <a:xfrm>
            <a:off x="1484784" y="6753200"/>
            <a:ext cx="5184576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latin typeface="Arial" pitchFamily="34" charset="0"/>
                <a:cs typeface="Arial" pitchFamily="34" charset="0"/>
              </a:rPr>
              <a:t>Problèmes dictés</a:t>
            </a:r>
          </a:p>
          <a:p>
            <a:r>
              <a:rPr lang="fr-FR" sz="10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0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J’ai préparé 4 paquets de 6 feuilles. Combien ai-je de feuilles ?</a:t>
            </a:r>
          </a:p>
          <a:p>
            <a:r>
              <a:rPr lang="fr-FR" sz="10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J’ai 20 feuilles. Je veux faire des paquets de 5 feuilles. Combien aurai-je de paquets ?</a:t>
            </a:r>
            <a:endParaRPr lang="fr-FR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ZoneTexte 92"/>
          <p:cNvSpPr txBox="1"/>
          <p:nvPr/>
        </p:nvSpPr>
        <p:spPr>
          <a:xfrm>
            <a:off x="1556792" y="7833320"/>
            <a:ext cx="50405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Compter de 4 en 4, de 6 en 6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4 en 4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6 en 6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6 en 6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èche droite 11"/>
          <p:cNvSpPr/>
          <p:nvPr/>
        </p:nvSpPr>
        <p:spPr>
          <a:xfrm>
            <a:off x="332656" y="27248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droite 12"/>
          <p:cNvSpPr/>
          <p:nvPr/>
        </p:nvSpPr>
        <p:spPr>
          <a:xfrm>
            <a:off x="332656" y="135260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droite 13"/>
          <p:cNvSpPr/>
          <p:nvPr/>
        </p:nvSpPr>
        <p:spPr>
          <a:xfrm>
            <a:off x="332656" y="243272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332656" y="351284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332656" y="560512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Additions avec les nombres 1, 2 et 5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Larme 17"/>
          <p:cNvSpPr/>
          <p:nvPr/>
        </p:nvSpPr>
        <p:spPr>
          <a:xfrm>
            <a:off x="1988840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Larme 18"/>
          <p:cNvSpPr/>
          <p:nvPr/>
        </p:nvSpPr>
        <p:spPr>
          <a:xfrm>
            <a:off x="6021288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Larme 19"/>
          <p:cNvSpPr/>
          <p:nvPr/>
        </p:nvSpPr>
        <p:spPr>
          <a:xfrm>
            <a:off x="2564904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Larme 20"/>
          <p:cNvSpPr/>
          <p:nvPr/>
        </p:nvSpPr>
        <p:spPr>
          <a:xfrm>
            <a:off x="3140968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Larme 21"/>
          <p:cNvSpPr/>
          <p:nvPr/>
        </p:nvSpPr>
        <p:spPr>
          <a:xfrm>
            <a:off x="3717032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Larme 22"/>
          <p:cNvSpPr/>
          <p:nvPr/>
        </p:nvSpPr>
        <p:spPr>
          <a:xfrm>
            <a:off x="4293096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Larme 23"/>
          <p:cNvSpPr/>
          <p:nvPr/>
        </p:nvSpPr>
        <p:spPr>
          <a:xfrm>
            <a:off x="4869160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Larme 24"/>
          <p:cNvSpPr/>
          <p:nvPr/>
        </p:nvSpPr>
        <p:spPr>
          <a:xfrm>
            <a:off x="5445224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Larme 49"/>
          <p:cNvSpPr/>
          <p:nvPr/>
        </p:nvSpPr>
        <p:spPr>
          <a:xfrm>
            <a:off x="1988840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Larme 50"/>
          <p:cNvSpPr/>
          <p:nvPr/>
        </p:nvSpPr>
        <p:spPr>
          <a:xfrm>
            <a:off x="6021288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Larme 51"/>
          <p:cNvSpPr/>
          <p:nvPr/>
        </p:nvSpPr>
        <p:spPr>
          <a:xfrm>
            <a:off x="2564904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Larme 52"/>
          <p:cNvSpPr/>
          <p:nvPr/>
        </p:nvSpPr>
        <p:spPr>
          <a:xfrm>
            <a:off x="3140968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Larme 53"/>
          <p:cNvSpPr/>
          <p:nvPr/>
        </p:nvSpPr>
        <p:spPr>
          <a:xfrm>
            <a:off x="3717032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Larme 54"/>
          <p:cNvSpPr/>
          <p:nvPr/>
        </p:nvSpPr>
        <p:spPr>
          <a:xfrm>
            <a:off x="4293096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Larme 55"/>
          <p:cNvSpPr/>
          <p:nvPr/>
        </p:nvSpPr>
        <p:spPr>
          <a:xfrm>
            <a:off x="4869160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Larme 56"/>
          <p:cNvSpPr/>
          <p:nvPr/>
        </p:nvSpPr>
        <p:spPr>
          <a:xfrm>
            <a:off x="5445224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Larme 57"/>
          <p:cNvSpPr/>
          <p:nvPr/>
        </p:nvSpPr>
        <p:spPr>
          <a:xfrm>
            <a:off x="1988840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Larme 58"/>
          <p:cNvSpPr/>
          <p:nvPr/>
        </p:nvSpPr>
        <p:spPr>
          <a:xfrm>
            <a:off x="6021288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Larme 59"/>
          <p:cNvSpPr/>
          <p:nvPr/>
        </p:nvSpPr>
        <p:spPr>
          <a:xfrm>
            <a:off x="2564904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Larme 60"/>
          <p:cNvSpPr/>
          <p:nvPr/>
        </p:nvSpPr>
        <p:spPr>
          <a:xfrm>
            <a:off x="3140968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Larme 61"/>
          <p:cNvSpPr/>
          <p:nvPr/>
        </p:nvSpPr>
        <p:spPr>
          <a:xfrm>
            <a:off x="3717032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Larme 62"/>
          <p:cNvSpPr/>
          <p:nvPr/>
        </p:nvSpPr>
        <p:spPr>
          <a:xfrm>
            <a:off x="4293096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Larme 63"/>
          <p:cNvSpPr/>
          <p:nvPr/>
        </p:nvSpPr>
        <p:spPr>
          <a:xfrm>
            <a:off x="4869160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Larme 64"/>
          <p:cNvSpPr/>
          <p:nvPr/>
        </p:nvSpPr>
        <p:spPr>
          <a:xfrm>
            <a:off x="5445224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Larme 65"/>
          <p:cNvSpPr/>
          <p:nvPr/>
        </p:nvSpPr>
        <p:spPr>
          <a:xfrm>
            <a:off x="1988840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Larme 66"/>
          <p:cNvSpPr/>
          <p:nvPr/>
        </p:nvSpPr>
        <p:spPr>
          <a:xfrm>
            <a:off x="6021288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Larme 67"/>
          <p:cNvSpPr/>
          <p:nvPr/>
        </p:nvSpPr>
        <p:spPr>
          <a:xfrm>
            <a:off x="2564904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Larme 68"/>
          <p:cNvSpPr/>
          <p:nvPr/>
        </p:nvSpPr>
        <p:spPr>
          <a:xfrm>
            <a:off x="3140968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Larme 69"/>
          <p:cNvSpPr/>
          <p:nvPr/>
        </p:nvSpPr>
        <p:spPr>
          <a:xfrm>
            <a:off x="3717032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Larme 70"/>
          <p:cNvSpPr/>
          <p:nvPr/>
        </p:nvSpPr>
        <p:spPr>
          <a:xfrm>
            <a:off x="4293096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Larme 71"/>
          <p:cNvSpPr/>
          <p:nvPr/>
        </p:nvSpPr>
        <p:spPr>
          <a:xfrm>
            <a:off x="4869160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Larme 72"/>
          <p:cNvSpPr/>
          <p:nvPr/>
        </p:nvSpPr>
        <p:spPr>
          <a:xfrm>
            <a:off x="5445224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ZoneTexte 73"/>
          <p:cNvSpPr txBox="1"/>
          <p:nvPr/>
        </p:nvSpPr>
        <p:spPr>
          <a:xfrm>
            <a:off x="332656" y="1712640"/>
            <a:ext cx="13681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Dictée de nombres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476672" y="2792760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Calculs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476672" y="3872880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Calculs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Flèche droite 76"/>
          <p:cNvSpPr/>
          <p:nvPr/>
        </p:nvSpPr>
        <p:spPr>
          <a:xfrm>
            <a:off x="332656" y="531304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Flèche droite 77"/>
          <p:cNvSpPr/>
          <p:nvPr/>
        </p:nvSpPr>
        <p:spPr>
          <a:xfrm>
            <a:off x="332656" y="639316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Flèche droite 78"/>
          <p:cNvSpPr/>
          <p:nvPr/>
        </p:nvSpPr>
        <p:spPr>
          <a:xfrm>
            <a:off x="332656" y="747328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Flèche droite 79"/>
          <p:cNvSpPr/>
          <p:nvPr/>
        </p:nvSpPr>
        <p:spPr>
          <a:xfrm>
            <a:off x="332656" y="855340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ZoneTexte 80"/>
          <p:cNvSpPr txBox="1"/>
          <p:nvPr/>
        </p:nvSpPr>
        <p:spPr>
          <a:xfrm>
            <a:off x="332656" y="5601072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Additions avec les nombres 1, 2 et 5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Larme 81"/>
          <p:cNvSpPr/>
          <p:nvPr/>
        </p:nvSpPr>
        <p:spPr>
          <a:xfrm>
            <a:off x="1988840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Larme 82"/>
          <p:cNvSpPr/>
          <p:nvPr/>
        </p:nvSpPr>
        <p:spPr>
          <a:xfrm>
            <a:off x="6021288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Larme 83"/>
          <p:cNvSpPr/>
          <p:nvPr/>
        </p:nvSpPr>
        <p:spPr>
          <a:xfrm>
            <a:off x="2564904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Larme 84"/>
          <p:cNvSpPr/>
          <p:nvPr/>
        </p:nvSpPr>
        <p:spPr>
          <a:xfrm>
            <a:off x="3140968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Larme 85"/>
          <p:cNvSpPr/>
          <p:nvPr/>
        </p:nvSpPr>
        <p:spPr>
          <a:xfrm>
            <a:off x="3717032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Larme 86"/>
          <p:cNvSpPr/>
          <p:nvPr/>
        </p:nvSpPr>
        <p:spPr>
          <a:xfrm>
            <a:off x="4293096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Larme 87"/>
          <p:cNvSpPr/>
          <p:nvPr/>
        </p:nvSpPr>
        <p:spPr>
          <a:xfrm>
            <a:off x="4869160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Larme 88"/>
          <p:cNvSpPr/>
          <p:nvPr/>
        </p:nvSpPr>
        <p:spPr>
          <a:xfrm>
            <a:off x="5445224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Larme 89"/>
          <p:cNvSpPr/>
          <p:nvPr/>
        </p:nvSpPr>
        <p:spPr>
          <a:xfrm>
            <a:off x="1988840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Larme 90"/>
          <p:cNvSpPr/>
          <p:nvPr/>
        </p:nvSpPr>
        <p:spPr>
          <a:xfrm>
            <a:off x="6021288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Larme 91"/>
          <p:cNvSpPr/>
          <p:nvPr/>
        </p:nvSpPr>
        <p:spPr>
          <a:xfrm>
            <a:off x="2564904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Larme 92"/>
          <p:cNvSpPr/>
          <p:nvPr/>
        </p:nvSpPr>
        <p:spPr>
          <a:xfrm>
            <a:off x="3140968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Larme 93"/>
          <p:cNvSpPr/>
          <p:nvPr/>
        </p:nvSpPr>
        <p:spPr>
          <a:xfrm>
            <a:off x="3717032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Larme 94"/>
          <p:cNvSpPr/>
          <p:nvPr/>
        </p:nvSpPr>
        <p:spPr>
          <a:xfrm>
            <a:off x="4293096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Larme 95"/>
          <p:cNvSpPr/>
          <p:nvPr/>
        </p:nvSpPr>
        <p:spPr>
          <a:xfrm>
            <a:off x="4869160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Larme 96"/>
          <p:cNvSpPr/>
          <p:nvPr/>
        </p:nvSpPr>
        <p:spPr>
          <a:xfrm>
            <a:off x="5445224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Larme 97"/>
          <p:cNvSpPr/>
          <p:nvPr/>
        </p:nvSpPr>
        <p:spPr>
          <a:xfrm>
            <a:off x="1988840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Larme 98"/>
          <p:cNvSpPr/>
          <p:nvPr/>
        </p:nvSpPr>
        <p:spPr>
          <a:xfrm>
            <a:off x="6021288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Larme 99"/>
          <p:cNvSpPr/>
          <p:nvPr/>
        </p:nvSpPr>
        <p:spPr>
          <a:xfrm>
            <a:off x="2564904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Larme 100"/>
          <p:cNvSpPr/>
          <p:nvPr/>
        </p:nvSpPr>
        <p:spPr>
          <a:xfrm>
            <a:off x="3140968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Larme 101"/>
          <p:cNvSpPr/>
          <p:nvPr/>
        </p:nvSpPr>
        <p:spPr>
          <a:xfrm>
            <a:off x="3717032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Larme 102"/>
          <p:cNvSpPr/>
          <p:nvPr/>
        </p:nvSpPr>
        <p:spPr>
          <a:xfrm>
            <a:off x="4293096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Larme 103"/>
          <p:cNvSpPr/>
          <p:nvPr/>
        </p:nvSpPr>
        <p:spPr>
          <a:xfrm>
            <a:off x="4869160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Larme 104"/>
          <p:cNvSpPr/>
          <p:nvPr/>
        </p:nvSpPr>
        <p:spPr>
          <a:xfrm>
            <a:off x="5445224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Larme 105"/>
          <p:cNvSpPr/>
          <p:nvPr/>
        </p:nvSpPr>
        <p:spPr>
          <a:xfrm>
            <a:off x="1988840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Larme 106"/>
          <p:cNvSpPr/>
          <p:nvPr/>
        </p:nvSpPr>
        <p:spPr>
          <a:xfrm>
            <a:off x="6021288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Larme 107"/>
          <p:cNvSpPr/>
          <p:nvPr/>
        </p:nvSpPr>
        <p:spPr>
          <a:xfrm>
            <a:off x="2564904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Larme 108"/>
          <p:cNvSpPr/>
          <p:nvPr/>
        </p:nvSpPr>
        <p:spPr>
          <a:xfrm>
            <a:off x="3140968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Larme 109"/>
          <p:cNvSpPr/>
          <p:nvPr/>
        </p:nvSpPr>
        <p:spPr>
          <a:xfrm>
            <a:off x="3717032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Larme 110"/>
          <p:cNvSpPr/>
          <p:nvPr/>
        </p:nvSpPr>
        <p:spPr>
          <a:xfrm>
            <a:off x="4293096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Larme 111"/>
          <p:cNvSpPr/>
          <p:nvPr/>
        </p:nvSpPr>
        <p:spPr>
          <a:xfrm>
            <a:off x="4869160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Larme 112"/>
          <p:cNvSpPr/>
          <p:nvPr/>
        </p:nvSpPr>
        <p:spPr>
          <a:xfrm>
            <a:off x="5445224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ZoneTexte 113"/>
          <p:cNvSpPr txBox="1"/>
          <p:nvPr/>
        </p:nvSpPr>
        <p:spPr>
          <a:xfrm>
            <a:off x="332656" y="6753200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Dictée de nombres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ZoneTexte 114"/>
          <p:cNvSpPr txBox="1"/>
          <p:nvPr/>
        </p:nvSpPr>
        <p:spPr>
          <a:xfrm>
            <a:off x="476672" y="7833320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Calculs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ZoneTexte 115"/>
          <p:cNvSpPr txBox="1"/>
          <p:nvPr/>
        </p:nvSpPr>
        <p:spPr>
          <a:xfrm>
            <a:off x="476672" y="8913440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Calculs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Espace réservé du numéro de diapositive 1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rganigramme : Alternative 116"/>
          <p:cNvSpPr/>
          <p:nvPr/>
        </p:nvSpPr>
        <p:spPr>
          <a:xfrm>
            <a:off x="548680" y="63252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Organigramme : Alternative 117"/>
          <p:cNvSpPr/>
          <p:nvPr/>
        </p:nvSpPr>
        <p:spPr>
          <a:xfrm>
            <a:off x="548680" y="171264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Organigramme : Alternative 118"/>
          <p:cNvSpPr/>
          <p:nvPr/>
        </p:nvSpPr>
        <p:spPr>
          <a:xfrm>
            <a:off x="548680" y="279276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Organigramme : Alternative 119"/>
          <p:cNvSpPr/>
          <p:nvPr/>
        </p:nvSpPr>
        <p:spPr>
          <a:xfrm>
            <a:off x="548680" y="387288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ZoneTexte 120"/>
          <p:cNvSpPr txBox="1"/>
          <p:nvPr/>
        </p:nvSpPr>
        <p:spPr>
          <a:xfrm>
            <a:off x="548680" y="20047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SCORE</a:t>
            </a:r>
            <a:endParaRPr lang="fr-FR" dirty="0"/>
          </a:p>
        </p:txBody>
      </p:sp>
      <p:sp>
        <p:nvSpPr>
          <p:cNvPr id="123" name="ZoneTexte 122"/>
          <p:cNvSpPr txBox="1"/>
          <p:nvPr/>
        </p:nvSpPr>
        <p:spPr>
          <a:xfrm>
            <a:off x="620688" y="7765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124" name="ZoneTexte 123"/>
          <p:cNvSpPr txBox="1"/>
          <p:nvPr/>
        </p:nvSpPr>
        <p:spPr>
          <a:xfrm>
            <a:off x="620688" y="185665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125" name="ZoneTexte 124"/>
          <p:cNvSpPr txBox="1"/>
          <p:nvPr/>
        </p:nvSpPr>
        <p:spPr>
          <a:xfrm>
            <a:off x="620688" y="293677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126" name="ZoneTexte 125"/>
          <p:cNvSpPr txBox="1"/>
          <p:nvPr/>
        </p:nvSpPr>
        <p:spPr>
          <a:xfrm>
            <a:off x="620688" y="40168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127" name="Organigramme : Alternative 126"/>
          <p:cNvSpPr/>
          <p:nvPr/>
        </p:nvSpPr>
        <p:spPr>
          <a:xfrm>
            <a:off x="1484784" y="63252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Organigramme : Alternative 127"/>
          <p:cNvSpPr/>
          <p:nvPr/>
        </p:nvSpPr>
        <p:spPr>
          <a:xfrm>
            <a:off x="1484784" y="171264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Organigramme : Alternative 128"/>
          <p:cNvSpPr/>
          <p:nvPr/>
        </p:nvSpPr>
        <p:spPr>
          <a:xfrm>
            <a:off x="1484784" y="279276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Organigramme : Alternative 129"/>
          <p:cNvSpPr/>
          <p:nvPr/>
        </p:nvSpPr>
        <p:spPr>
          <a:xfrm>
            <a:off x="1484784" y="387288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ZoneTexte 130"/>
          <p:cNvSpPr txBox="1"/>
          <p:nvPr/>
        </p:nvSpPr>
        <p:spPr>
          <a:xfrm>
            <a:off x="1556792" y="632520"/>
            <a:ext cx="50405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Ajouter 1, 2 ou 3 à un nombre à un chiffre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+ 1 +2      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+ 2 + 2      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+ 1 + 2      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E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+ 5 +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2   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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F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5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+ 5 +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5   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G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+ 5 + 1      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H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+ 5 + 1       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I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5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+ 2 + 5     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1556792" y="1712640"/>
            <a:ext cx="50405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Dictée de nombres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16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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50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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85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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E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97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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F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204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G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179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     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H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515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I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809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 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556792" y="2792760"/>
            <a:ext cx="50405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</a:t>
            </a:r>
            <a:endParaRPr lang="fr-FR" sz="13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7 + 4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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3 + 8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3 pour aller à 10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E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6 pour aller à 13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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F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12 - 5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G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14 - 9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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H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8 pour aller à 15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I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14 - 6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 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1556792" y="3872880"/>
            <a:ext cx="50405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</a:t>
            </a:r>
            <a:endParaRPr lang="fr-FR" sz="13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8 + 9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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6 + 8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pour aller à 12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E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pour aller à 15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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F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10 - 6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G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13 - 8  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H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pour aller à 11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I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16 - 9     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Organigramme : Alternative 36"/>
          <p:cNvSpPr/>
          <p:nvPr/>
        </p:nvSpPr>
        <p:spPr>
          <a:xfrm>
            <a:off x="548680" y="560107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Organigramme : Alternative 37"/>
          <p:cNvSpPr/>
          <p:nvPr/>
        </p:nvSpPr>
        <p:spPr>
          <a:xfrm>
            <a:off x="548680" y="668119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Organigramme : Alternative 38"/>
          <p:cNvSpPr/>
          <p:nvPr/>
        </p:nvSpPr>
        <p:spPr>
          <a:xfrm>
            <a:off x="548680" y="776131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Organigramme : Alternative 39"/>
          <p:cNvSpPr/>
          <p:nvPr/>
        </p:nvSpPr>
        <p:spPr>
          <a:xfrm>
            <a:off x="548680" y="884143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ZoneTexte 40"/>
          <p:cNvSpPr txBox="1"/>
          <p:nvPr/>
        </p:nvSpPr>
        <p:spPr>
          <a:xfrm>
            <a:off x="548680" y="516902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SCORE</a:t>
            </a:r>
            <a:endParaRPr lang="fr-FR" dirty="0"/>
          </a:p>
        </p:txBody>
      </p:sp>
      <p:sp>
        <p:nvSpPr>
          <p:cNvPr id="42" name="ZoneTexte 41"/>
          <p:cNvSpPr txBox="1"/>
          <p:nvPr/>
        </p:nvSpPr>
        <p:spPr>
          <a:xfrm>
            <a:off x="620688" y="574508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43" name="ZoneTexte 42"/>
          <p:cNvSpPr txBox="1"/>
          <p:nvPr/>
        </p:nvSpPr>
        <p:spPr>
          <a:xfrm>
            <a:off x="620688" y="68252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44" name="ZoneTexte 43"/>
          <p:cNvSpPr txBox="1"/>
          <p:nvPr/>
        </p:nvSpPr>
        <p:spPr>
          <a:xfrm>
            <a:off x="620688" y="79053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45" name="ZoneTexte 44"/>
          <p:cNvSpPr txBox="1"/>
          <p:nvPr/>
        </p:nvSpPr>
        <p:spPr>
          <a:xfrm>
            <a:off x="620688" y="898544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46" name="Organigramme : Alternative 45"/>
          <p:cNvSpPr/>
          <p:nvPr/>
        </p:nvSpPr>
        <p:spPr>
          <a:xfrm>
            <a:off x="1484784" y="5601072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Organigramme : Alternative 46"/>
          <p:cNvSpPr/>
          <p:nvPr/>
        </p:nvSpPr>
        <p:spPr>
          <a:xfrm>
            <a:off x="1484784" y="6681192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Organigramme : Alternative 47"/>
          <p:cNvSpPr/>
          <p:nvPr/>
        </p:nvSpPr>
        <p:spPr>
          <a:xfrm>
            <a:off x="1484784" y="7761312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Organigramme : Alternative 48"/>
          <p:cNvSpPr/>
          <p:nvPr/>
        </p:nvSpPr>
        <p:spPr>
          <a:xfrm>
            <a:off x="1484784" y="8841432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1556792" y="5601072"/>
            <a:ext cx="50405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Ajouter 1, 2 ou 3 à un nombre à un chiffre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+ 1 +2      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+ 2 + 2      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+ 1 + 2      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E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+ 5 +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2   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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F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5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+ 5 +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5   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G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+ 5 + 1      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H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+ 5 + 1       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I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5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+ 2 + 5     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1556792" y="6681192"/>
            <a:ext cx="50405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Dictée de nombres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16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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50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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85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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E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97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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F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204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G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179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     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H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515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I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809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 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1556792" y="7761312"/>
            <a:ext cx="50405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</a:t>
            </a:r>
            <a:endParaRPr lang="fr-FR" sz="13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7 + 4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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3 + 8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3 pour aller à 10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E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6 pour aller à 13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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F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12 - 5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G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14 - 9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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H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8 pour aller à 15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I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14 - 6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 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1556792" y="8841432"/>
            <a:ext cx="50405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</a:t>
            </a:r>
            <a:endParaRPr lang="fr-FR" sz="13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8 + 9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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6 + 8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pour aller à 12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E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pour aller à 15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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F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10 - 6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G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13 - 8  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H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pour aller à 11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I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16 - 9     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Espace réservé du numéro de diapositive 5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èche droite 11"/>
          <p:cNvSpPr/>
          <p:nvPr/>
        </p:nvSpPr>
        <p:spPr>
          <a:xfrm>
            <a:off x="332656" y="27248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droite 12"/>
          <p:cNvSpPr/>
          <p:nvPr/>
        </p:nvSpPr>
        <p:spPr>
          <a:xfrm>
            <a:off x="332656" y="135260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droite 13"/>
          <p:cNvSpPr/>
          <p:nvPr/>
        </p:nvSpPr>
        <p:spPr>
          <a:xfrm>
            <a:off x="332656" y="243272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332656" y="351284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332656" y="632520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Larme 49"/>
          <p:cNvSpPr/>
          <p:nvPr/>
        </p:nvSpPr>
        <p:spPr>
          <a:xfrm>
            <a:off x="1988840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Larme 50"/>
          <p:cNvSpPr/>
          <p:nvPr/>
        </p:nvSpPr>
        <p:spPr>
          <a:xfrm>
            <a:off x="6021288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Larme 51"/>
          <p:cNvSpPr/>
          <p:nvPr/>
        </p:nvSpPr>
        <p:spPr>
          <a:xfrm>
            <a:off x="2564904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Larme 52"/>
          <p:cNvSpPr/>
          <p:nvPr/>
        </p:nvSpPr>
        <p:spPr>
          <a:xfrm>
            <a:off x="3140968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Larme 53"/>
          <p:cNvSpPr/>
          <p:nvPr/>
        </p:nvSpPr>
        <p:spPr>
          <a:xfrm>
            <a:off x="3717032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Larme 54"/>
          <p:cNvSpPr/>
          <p:nvPr/>
        </p:nvSpPr>
        <p:spPr>
          <a:xfrm>
            <a:off x="4293096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Larme 55"/>
          <p:cNvSpPr/>
          <p:nvPr/>
        </p:nvSpPr>
        <p:spPr>
          <a:xfrm>
            <a:off x="4869160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Larme 56"/>
          <p:cNvSpPr/>
          <p:nvPr/>
        </p:nvSpPr>
        <p:spPr>
          <a:xfrm>
            <a:off x="5445224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Larme 57"/>
          <p:cNvSpPr/>
          <p:nvPr/>
        </p:nvSpPr>
        <p:spPr>
          <a:xfrm>
            <a:off x="1988840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Larme 58"/>
          <p:cNvSpPr/>
          <p:nvPr/>
        </p:nvSpPr>
        <p:spPr>
          <a:xfrm>
            <a:off x="6021288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Larme 59"/>
          <p:cNvSpPr/>
          <p:nvPr/>
        </p:nvSpPr>
        <p:spPr>
          <a:xfrm>
            <a:off x="2564904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Larme 60"/>
          <p:cNvSpPr/>
          <p:nvPr/>
        </p:nvSpPr>
        <p:spPr>
          <a:xfrm>
            <a:off x="3140968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Larme 61"/>
          <p:cNvSpPr/>
          <p:nvPr/>
        </p:nvSpPr>
        <p:spPr>
          <a:xfrm>
            <a:off x="3717032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Larme 62"/>
          <p:cNvSpPr/>
          <p:nvPr/>
        </p:nvSpPr>
        <p:spPr>
          <a:xfrm>
            <a:off x="4293096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Larme 63"/>
          <p:cNvSpPr/>
          <p:nvPr/>
        </p:nvSpPr>
        <p:spPr>
          <a:xfrm>
            <a:off x="4869160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Larme 64"/>
          <p:cNvSpPr/>
          <p:nvPr/>
        </p:nvSpPr>
        <p:spPr>
          <a:xfrm>
            <a:off x="5445224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ZoneTexte 74"/>
          <p:cNvSpPr txBox="1"/>
          <p:nvPr/>
        </p:nvSpPr>
        <p:spPr>
          <a:xfrm>
            <a:off x="476672" y="2792760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Calculs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404664" y="3872880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Arrondir un rectangle avec un coin du même côté 116"/>
          <p:cNvSpPr/>
          <p:nvPr/>
        </p:nvSpPr>
        <p:spPr>
          <a:xfrm>
            <a:off x="1988840" y="560512"/>
            <a:ext cx="144016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Arrondir un rectangle avec un coin du même côté 117"/>
          <p:cNvSpPr/>
          <p:nvPr/>
        </p:nvSpPr>
        <p:spPr>
          <a:xfrm>
            <a:off x="3573016" y="560512"/>
            <a:ext cx="144016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Arrondir un rectangle avec un coin du même côté 118"/>
          <p:cNvSpPr/>
          <p:nvPr/>
        </p:nvSpPr>
        <p:spPr>
          <a:xfrm>
            <a:off x="5157192" y="560512"/>
            <a:ext cx="144016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ZoneTexte 119"/>
          <p:cNvSpPr txBox="1"/>
          <p:nvPr/>
        </p:nvSpPr>
        <p:spPr>
          <a:xfrm>
            <a:off x="1916832" y="272480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latin typeface="Arial" pitchFamily="34" charset="0"/>
                <a:cs typeface="Arial" pitchFamily="34" charset="0"/>
              </a:rPr>
              <a:t>Réponds par une phrase</a:t>
            </a:r>
            <a:endParaRPr lang="fr-FR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" name="Arrondir un rectangle avec un coin du même côté 121"/>
          <p:cNvSpPr/>
          <p:nvPr/>
        </p:nvSpPr>
        <p:spPr>
          <a:xfrm>
            <a:off x="1988840" y="3728864"/>
            <a:ext cx="216024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Arrondir un rectangle avec un coin du même côté 122"/>
          <p:cNvSpPr/>
          <p:nvPr/>
        </p:nvSpPr>
        <p:spPr>
          <a:xfrm>
            <a:off x="4365104" y="3728864"/>
            <a:ext cx="216024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ZoneTexte 123"/>
          <p:cNvSpPr txBox="1"/>
          <p:nvPr/>
        </p:nvSpPr>
        <p:spPr>
          <a:xfrm>
            <a:off x="1988840" y="3440832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latin typeface="Arial" pitchFamily="34" charset="0"/>
                <a:cs typeface="Arial" pitchFamily="34" charset="0"/>
              </a:rPr>
              <a:t>Réponds par une phrase</a:t>
            </a:r>
            <a:endParaRPr lang="fr-FR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ZoneTexte 124"/>
          <p:cNvSpPr txBox="1"/>
          <p:nvPr/>
        </p:nvSpPr>
        <p:spPr>
          <a:xfrm>
            <a:off x="476672" y="1712640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Calculs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Flèche droite 125"/>
          <p:cNvSpPr/>
          <p:nvPr/>
        </p:nvSpPr>
        <p:spPr>
          <a:xfrm>
            <a:off x="332656" y="531304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Flèche droite 126"/>
          <p:cNvSpPr/>
          <p:nvPr/>
        </p:nvSpPr>
        <p:spPr>
          <a:xfrm>
            <a:off x="332656" y="639316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Flèche droite 127"/>
          <p:cNvSpPr/>
          <p:nvPr/>
        </p:nvSpPr>
        <p:spPr>
          <a:xfrm>
            <a:off x="332656" y="747328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Flèche droite 128"/>
          <p:cNvSpPr/>
          <p:nvPr/>
        </p:nvSpPr>
        <p:spPr>
          <a:xfrm>
            <a:off x="332656" y="855340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ZoneTexte 129"/>
          <p:cNvSpPr txBox="1"/>
          <p:nvPr/>
        </p:nvSpPr>
        <p:spPr>
          <a:xfrm>
            <a:off x="332656" y="5673080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1" name="Larme 130"/>
          <p:cNvSpPr/>
          <p:nvPr/>
        </p:nvSpPr>
        <p:spPr>
          <a:xfrm>
            <a:off x="1988840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Larme 131"/>
          <p:cNvSpPr/>
          <p:nvPr/>
        </p:nvSpPr>
        <p:spPr>
          <a:xfrm>
            <a:off x="6021288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Larme 132"/>
          <p:cNvSpPr/>
          <p:nvPr/>
        </p:nvSpPr>
        <p:spPr>
          <a:xfrm>
            <a:off x="2564904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Larme 133"/>
          <p:cNvSpPr/>
          <p:nvPr/>
        </p:nvSpPr>
        <p:spPr>
          <a:xfrm>
            <a:off x="3140968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Larme 134"/>
          <p:cNvSpPr/>
          <p:nvPr/>
        </p:nvSpPr>
        <p:spPr>
          <a:xfrm>
            <a:off x="3717032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Larme 135"/>
          <p:cNvSpPr/>
          <p:nvPr/>
        </p:nvSpPr>
        <p:spPr>
          <a:xfrm>
            <a:off x="4293096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Larme 136"/>
          <p:cNvSpPr/>
          <p:nvPr/>
        </p:nvSpPr>
        <p:spPr>
          <a:xfrm>
            <a:off x="4869160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Larme 137"/>
          <p:cNvSpPr/>
          <p:nvPr/>
        </p:nvSpPr>
        <p:spPr>
          <a:xfrm>
            <a:off x="5445224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Larme 138"/>
          <p:cNvSpPr/>
          <p:nvPr/>
        </p:nvSpPr>
        <p:spPr>
          <a:xfrm>
            <a:off x="1988840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Larme 139"/>
          <p:cNvSpPr/>
          <p:nvPr/>
        </p:nvSpPr>
        <p:spPr>
          <a:xfrm>
            <a:off x="6021288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Larme 140"/>
          <p:cNvSpPr/>
          <p:nvPr/>
        </p:nvSpPr>
        <p:spPr>
          <a:xfrm>
            <a:off x="2564904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Larme 141"/>
          <p:cNvSpPr/>
          <p:nvPr/>
        </p:nvSpPr>
        <p:spPr>
          <a:xfrm>
            <a:off x="3140968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Larme 142"/>
          <p:cNvSpPr/>
          <p:nvPr/>
        </p:nvSpPr>
        <p:spPr>
          <a:xfrm>
            <a:off x="3717032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Larme 143"/>
          <p:cNvSpPr/>
          <p:nvPr/>
        </p:nvSpPr>
        <p:spPr>
          <a:xfrm>
            <a:off x="4293096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Larme 144"/>
          <p:cNvSpPr/>
          <p:nvPr/>
        </p:nvSpPr>
        <p:spPr>
          <a:xfrm>
            <a:off x="4869160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Larme 145"/>
          <p:cNvSpPr/>
          <p:nvPr/>
        </p:nvSpPr>
        <p:spPr>
          <a:xfrm>
            <a:off x="5445224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ZoneTexte 146"/>
          <p:cNvSpPr txBox="1"/>
          <p:nvPr/>
        </p:nvSpPr>
        <p:spPr>
          <a:xfrm>
            <a:off x="476672" y="7833320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Calculs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8" name="ZoneTexte 147"/>
          <p:cNvSpPr txBox="1"/>
          <p:nvPr/>
        </p:nvSpPr>
        <p:spPr>
          <a:xfrm>
            <a:off x="404664" y="8913440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9" name="Arrondir un rectangle avec un coin du même côté 148"/>
          <p:cNvSpPr/>
          <p:nvPr/>
        </p:nvSpPr>
        <p:spPr>
          <a:xfrm>
            <a:off x="1988840" y="5601072"/>
            <a:ext cx="144016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Arrondir un rectangle avec un coin du même côté 149"/>
          <p:cNvSpPr/>
          <p:nvPr/>
        </p:nvSpPr>
        <p:spPr>
          <a:xfrm>
            <a:off x="3573016" y="5601072"/>
            <a:ext cx="144016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Arrondir un rectangle avec un coin du même côté 150"/>
          <p:cNvSpPr/>
          <p:nvPr/>
        </p:nvSpPr>
        <p:spPr>
          <a:xfrm>
            <a:off x="5157192" y="5601072"/>
            <a:ext cx="144016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ZoneTexte 151"/>
          <p:cNvSpPr txBox="1"/>
          <p:nvPr/>
        </p:nvSpPr>
        <p:spPr>
          <a:xfrm>
            <a:off x="1916832" y="5313040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latin typeface="Arial" pitchFamily="34" charset="0"/>
                <a:cs typeface="Arial" pitchFamily="34" charset="0"/>
              </a:rPr>
              <a:t>Réponds par une phrase</a:t>
            </a:r>
            <a:endParaRPr lang="fr-FR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Arrondir un rectangle avec un coin du même côté 152"/>
          <p:cNvSpPr/>
          <p:nvPr/>
        </p:nvSpPr>
        <p:spPr>
          <a:xfrm>
            <a:off x="1988840" y="8769424"/>
            <a:ext cx="216024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Arrondir un rectangle avec un coin du même côté 153"/>
          <p:cNvSpPr/>
          <p:nvPr/>
        </p:nvSpPr>
        <p:spPr>
          <a:xfrm>
            <a:off x="4365104" y="8769424"/>
            <a:ext cx="216024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ZoneTexte 154"/>
          <p:cNvSpPr txBox="1"/>
          <p:nvPr/>
        </p:nvSpPr>
        <p:spPr>
          <a:xfrm>
            <a:off x="1988840" y="8481392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latin typeface="Arial" pitchFamily="34" charset="0"/>
                <a:cs typeface="Arial" pitchFamily="34" charset="0"/>
              </a:rPr>
              <a:t>Réponds par une phrase</a:t>
            </a:r>
            <a:endParaRPr lang="fr-FR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6" name="ZoneTexte 155"/>
          <p:cNvSpPr txBox="1"/>
          <p:nvPr/>
        </p:nvSpPr>
        <p:spPr>
          <a:xfrm>
            <a:off x="476672" y="6753200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Calculs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Espace réservé du numéro de diapositive 6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rganigramme : Alternative 116"/>
          <p:cNvSpPr/>
          <p:nvPr/>
        </p:nvSpPr>
        <p:spPr>
          <a:xfrm>
            <a:off x="548680" y="63252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Organigramme : Alternative 117"/>
          <p:cNvSpPr/>
          <p:nvPr/>
        </p:nvSpPr>
        <p:spPr>
          <a:xfrm>
            <a:off x="548680" y="171264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Organigramme : Alternative 118"/>
          <p:cNvSpPr/>
          <p:nvPr/>
        </p:nvSpPr>
        <p:spPr>
          <a:xfrm>
            <a:off x="548680" y="279276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Organigramme : Alternative 119"/>
          <p:cNvSpPr/>
          <p:nvPr/>
        </p:nvSpPr>
        <p:spPr>
          <a:xfrm>
            <a:off x="548680" y="387288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ZoneTexte 120"/>
          <p:cNvSpPr txBox="1"/>
          <p:nvPr/>
        </p:nvSpPr>
        <p:spPr>
          <a:xfrm>
            <a:off x="548680" y="20047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SCORE</a:t>
            </a:r>
            <a:endParaRPr lang="fr-FR" dirty="0"/>
          </a:p>
        </p:txBody>
      </p:sp>
      <p:sp>
        <p:nvSpPr>
          <p:cNvPr id="123" name="ZoneTexte 122"/>
          <p:cNvSpPr txBox="1"/>
          <p:nvPr/>
        </p:nvSpPr>
        <p:spPr>
          <a:xfrm>
            <a:off x="620688" y="7765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/3</a:t>
            </a:r>
            <a:endParaRPr lang="fr-FR" dirty="0"/>
          </a:p>
        </p:txBody>
      </p:sp>
      <p:sp>
        <p:nvSpPr>
          <p:cNvPr id="124" name="ZoneTexte 123"/>
          <p:cNvSpPr txBox="1"/>
          <p:nvPr/>
        </p:nvSpPr>
        <p:spPr>
          <a:xfrm>
            <a:off x="620688" y="185665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125" name="ZoneTexte 124"/>
          <p:cNvSpPr txBox="1"/>
          <p:nvPr/>
        </p:nvSpPr>
        <p:spPr>
          <a:xfrm>
            <a:off x="620688" y="293677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126" name="ZoneTexte 125"/>
          <p:cNvSpPr txBox="1"/>
          <p:nvPr/>
        </p:nvSpPr>
        <p:spPr>
          <a:xfrm>
            <a:off x="620688" y="40168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/2</a:t>
            </a:r>
            <a:endParaRPr lang="fr-FR" dirty="0"/>
          </a:p>
        </p:txBody>
      </p:sp>
      <p:sp>
        <p:nvSpPr>
          <p:cNvPr id="127" name="Organigramme : Alternative 126"/>
          <p:cNvSpPr/>
          <p:nvPr/>
        </p:nvSpPr>
        <p:spPr>
          <a:xfrm>
            <a:off x="1484784" y="63252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Organigramme : Alternative 127"/>
          <p:cNvSpPr/>
          <p:nvPr/>
        </p:nvSpPr>
        <p:spPr>
          <a:xfrm>
            <a:off x="1484784" y="171264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Organigramme : Alternative 128"/>
          <p:cNvSpPr/>
          <p:nvPr/>
        </p:nvSpPr>
        <p:spPr>
          <a:xfrm>
            <a:off x="1484784" y="279276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Organigramme : Alternative 129"/>
          <p:cNvSpPr/>
          <p:nvPr/>
        </p:nvSpPr>
        <p:spPr>
          <a:xfrm>
            <a:off x="1484784" y="387288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ZoneTexte 130"/>
          <p:cNvSpPr txBox="1"/>
          <p:nvPr/>
        </p:nvSpPr>
        <p:spPr>
          <a:xfrm>
            <a:off x="1484784" y="632520"/>
            <a:ext cx="511256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1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9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9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Dans un parking, il y a déjà 9 voitures. Il en rentre 6 autres. Combien y a-t-il de voitures dans le parking ? </a:t>
            </a:r>
            <a:r>
              <a:rPr lang="fr-FR" sz="9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Maïa colle 6 photos dans son album. Elle en a maintenant 16. Combien en avait-il avant ? </a:t>
            </a:r>
            <a:r>
              <a:rPr lang="fr-FR" sz="9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Tim vient de gagner 7 billes. Il en a maintenant 10. Combien en avait-il avant ?</a:t>
            </a:r>
            <a:endParaRPr lang="fr-FR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1556792" y="1712640"/>
            <a:ext cx="50405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6 + 9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8 + 6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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6 pour aller à 10  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E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6 pour aller à 15   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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F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10 - 3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G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17 - 8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H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9 pour aller à 15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I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11 - 6     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556792" y="2792760"/>
            <a:ext cx="50405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</a:t>
            </a:r>
            <a:endParaRPr lang="fr-FR" sz="13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4 + 8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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6 + 9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5 pour aller à 10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E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8 pour aller à 14   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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F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10 - 8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G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15 - 7  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H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pour aller à 12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I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16 - 7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 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1556792" y="3872880"/>
            <a:ext cx="50405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Problèmes dictés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9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Il y a 7 jetons dans une boîte. On y rajoute des jetons. Il y en a maintenant 13. Combien a-t-on rajouté de jetons ? 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 </a:t>
            </a:r>
            <a:r>
              <a:rPr lang="fr-FR" sz="9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Il y a des jetons dans une boîte. On en a rajoute 5. Il y a maintenant 17 jetons. Combien y avait-il avant ?</a:t>
            </a:r>
            <a:endParaRPr lang="fr-FR" sz="9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Organigramme : Alternative 36"/>
          <p:cNvSpPr/>
          <p:nvPr/>
        </p:nvSpPr>
        <p:spPr>
          <a:xfrm>
            <a:off x="548680" y="560107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Organigramme : Alternative 37"/>
          <p:cNvSpPr/>
          <p:nvPr/>
        </p:nvSpPr>
        <p:spPr>
          <a:xfrm>
            <a:off x="548680" y="668119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Organigramme : Alternative 38"/>
          <p:cNvSpPr/>
          <p:nvPr/>
        </p:nvSpPr>
        <p:spPr>
          <a:xfrm>
            <a:off x="548680" y="776131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Organigramme : Alternative 39"/>
          <p:cNvSpPr/>
          <p:nvPr/>
        </p:nvSpPr>
        <p:spPr>
          <a:xfrm>
            <a:off x="548680" y="884143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ZoneTexte 40"/>
          <p:cNvSpPr txBox="1"/>
          <p:nvPr/>
        </p:nvSpPr>
        <p:spPr>
          <a:xfrm>
            <a:off x="548680" y="516902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SCORE</a:t>
            </a:r>
            <a:endParaRPr lang="fr-FR" dirty="0"/>
          </a:p>
        </p:txBody>
      </p:sp>
      <p:sp>
        <p:nvSpPr>
          <p:cNvPr id="42" name="ZoneTexte 41"/>
          <p:cNvSpPr txBox="1"/>
          <p:nvPr/>
        </p:nvSpPr>
        <p:spPr>
          <a:xfrm>
            <a:off x="620688" y="574508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/3</a:t>
            </a:r>
            <a:endParaRPr lang="fr-FR" dirty="0"/>
          </a:p>
        </p:txBody>
      </p:sp>
      <p:sp>
        <p:nvSpPr>
          <p:cNvPr id="43" name="ZoneTexte 42"/>
          <p:cNvSpPr txBox="1"/>
          <p:nvPr/>
        </p:nvSpPr>
        <p:spPr>
          <a:xfrm>
            <a:off x="620688" y="68252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44" name="ZoneTexte 43"/>
          <p:cNvSpPr txBox="1"/>
          <p:nvPr/>
        </p:nvSpPr>
        <p:spPr>
          <a:xfrm>
            <a:off x="620688" y="79053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45" name="ZoneTexte 44"/>
          <p:cNvSpPr txBox="1"/>
          <p:nvPr/>
        </p:nvSpPr>
        <p:spPr>
          <a:xfrm>
            <a:off x="620688" y="898544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/2</a:t>
            </a:r>
            <a:endParaRPr lang="fr-FR" dirty="0"/>
          </a:p>
        </p:txBody>
      </p:sp>
      <p:sp>
        <p:nvSpPr>
          <p:cNvPr id="54" name="Organigramme : Alternative 53"/>
          <p:cNvSpPr/>
          <p:nvPr/>
        </p:nvSpPr>
        <p:spPr>
          <a:xfrm>
            <a:off x="1484784" y="5601072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Organigramme : Alternative 54"/>
          <p:cNvSpPr/>
          <p:nvPr/>
        </p:nvSpPr>
        <p:spPr>
          <a:xfrm>
            <a:off x="1484784" y="6681192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Organigramme : Alternative 55"/>
          <p:cNvSpPr/>
          <p:nvPr/>
        </p:nvSpPr>
        <p:spPr>
          <a:xfrm>
            <a:off x="1484784" y="7761312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Organigramme : Alternative 56"/>
          <p:cNvSpPr/>
          <p:nvPr/>
        </p:nvSpPr>
        <p:spPr>
          <a:xfrm>
            <a:off x="1484784" y="8841432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ZoneTexte 57"/>
          <p:cNvSpPr txBox="1"/>
          <p:nvPr/>
        </p:nvSpPr>
        <p:spPr>
          <a:xfrm>
            <a:off x="1484784" y="5601072"/>
            <a:ext cx="511256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1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9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9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Dans un parking, il y a déjà 9 voitures. Il en rentre 6 autres. Combien y a-t-il de voitures dans le parking ? </a:t>
            </a:r>
            <a:r>
              <a:rPr lang="fr-FR" sz="9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Maïa colle 6 photos dans son album. Elle en a maintenant 16. Combien en avait-il avant ? </a:t>
            </a:r>
            <a:r>
              <a:rPr lang="fr-FR" sz="9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Tim vient de gagner 7 billes. Il en a maintenant 10. Combien en avait-il avant ?</a:t>
            </a:r>
            <a:endParaRPr lang="fr-FR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1556792" y="6681192"/>
            <a:ext cx="50405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6 + 9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8 + 6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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6 pour aller à 10  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E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6 pour aller à 15   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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F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10 - 3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G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17 - 8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H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9 pour aller à 15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I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11 - 6     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1556792" y="7761312"/>
            <a:ext cx="50405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</a:t>
            </a:r>
            <a:endParaRPr lang="fr-FR" sz="13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4 + 8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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6 + 9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5 pour aller à 10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E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8 pour aller à 14   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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F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10 - 8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G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15 - 7  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H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pour aller à 12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I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16 - 7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 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1556792" y="8841432"/>
            <a:ext cx="50405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Problèmes dictés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9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Il y a 7 jetons dans une boîte. On y rajoute des jetons. Il y en a maintenant 13. Combien a-t-on rajouté de jetons ? 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 </a:t>
            </a:r>
            <a:r>
              <a:rPr lang="fr-FR" sz="9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Il y a des jetons dans une boîte. On en a rajoute 5. Il y a maintenant 17 jetons. Combien y avait-il avant ?</a:t>
            </a:r>
            <a:endParaRPr lang="fr-FR" sz="9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Espace réservé du numéro de diapositive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èche droite 11"/>
          <p:cNvSpPr/>
          <p:nvPr/>
        </p:nvSpPr>
        <p:spPr>
          <a:xfrm>
            <a:off x="332656" y="27248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droite 12"/>
          <p:cNvSpPr/>
          <p:nvPr/>
        </p:nvSpPr>
        <p:spPr>
          <a:xfrm>
            <a:off x="332656" y="135260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droite 13"/>
          <p:cNvSpPr/>
          <p:nvPr/>
        </p:nvSpPr>
        <p:spPr>
          <a:xfrm>
            <a:off x="332656" y="243272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332656" y="351284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332656" y="560512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Compléments à la dizaine supérieure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Larme 17"/>
          <p:cNvSpPr/>
          <p:nvPr/>
        </p:nvSpPr>
        <p:spPr>
          <a:xfrm>
            <a:off x="1988840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Larme 18"/>
          <p:cNvSpPr/>
          <p:nvPr/>
        </p:nvSpPr>
        <p:spPr>
          <a:xfrm>
            <a:off x="6021288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Larme 19"/>
          <p:cNvSpPr/>
          <p:nvPr/>
        </p:nvSpPr>
        <p:spPr>
          <a:xfrm>
            <a:off x="2564904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Larme 20"/>
          <p:cNvSpPr/>
          <p:nvPr/>
        </p:nvSpPr>
        <p:spPr>
          <a:xfrm>
            <a:off x="3140968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Larme 21"/>
          <p:cNvSpPr/>
          <p:nvPr/>
        </p:nvSpPr>
        <p:spPr>
          <a:xfrm>
            <a:off x="3717032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Larme 22"/>
          <p:cNvSpPr/>
          <p:nvPr/>
        </p:nvSpPr>
        <p:spPr>
          <a:xfrm>
            <a:off x="4293096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Larme 23"/>
          <p:cNvSpPr/>
          <p:nvPr/>
        </p:nvSpPr>
        <p:spPr>
          <a:xfrm>
            <a:off x="4869160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Larme 24"/>
          <p:cNvSpPr/>
          <p:nvPr/>
        </p:nvSpPr>
        <p:spPr>
          <a:xfrm>
            <a:off x="5445224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Larme 49"/>
          <p:cNvSpPr/>
          <p:nvPr/>
        </p:nvSpPr>
        <p:spPr>
          <a:xfrm>
            <a:off x="1988840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Larme 50"/>
          <p:cNvSpPr/>
          <p:nvPr/>
        </p:nvSpPr>
        <p:spPr>
          <a:xfrm>
            <a:off x="6021288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Larme 51"/>
          <p:cNvSpPr/>
          <p:nvPr/>
        </p:nvSpPr>
        <p:spPr>
          <a:xfrm>
            <a:off x="2564904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Larme 52"/>
          <p:cNvSpPr/>
          <p:nvPr/>
        </p:nvSpPr>
        <p:spPr>
          <a:xfrm>
            <a:off x="3140968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Larme 53"/>
          <p:cNvSpPr/>
          <p:nvPr/>
        </p:nvSpPr>
        <p:spPr>
          <a:xfrm>
            <a:off x="3717032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Larme 54"/>
          <p:cNvSpPr/>
          <p:nvPr/>
        </p:nvSpPr>
        <p:spPr>
          <a:xfrm>
            <a:off x="4293096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Larme 55"/>
          <p:cNvSpPr/>
          <p:nvPr/>
        </p:nvSpPr>
        <p:spPr>
          <a:xfrm>
            <a:off x="4869160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Larme 56"/>
          <p:cNvSpPr/>
          <p:nvPr/>
        </p:nvSpPr>
        <p:spPr>
          <a:xfrm>
            <a:off x="5445224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Larme 65"/>
          <p:cNvSpPr/>
          <p:nvPr/>
        </p:nvSpPr>
        <p:spPr>
          <a:xfrm>
            <a:off x="1988840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Larme 66"/>
          <p:cNvSpPr/>
          <p:nvPr/>
        </p:nvSpPr>
        <p:spPr>
          <a:xfrm>
            <a:off x="6021288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Larme 67"/>
          <p:cNvSpPr/>
          <p:nvPr/>
        </p:nvSpPr>
        <p:spPr>
          <a:xfrm>
            <a:off x="2564904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Larme 68"/>
          <p:cNvSpPr/>
          <p:nvPr/>
        </p:nvSpPr>
        <p:spPr>
          <a:xfrm>
            <a:off x="3140968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Larme 69"/>
          <p:cNvSpPr/>
          <p:nvPr/>
        </p:nvSpPr>
        <p:spPr>
          <a:xfrm>
            <a:off x="3717032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Larme 70"/>
          <p:cNvSpPr/>
          <p:nvPr/>
        </p:nvSpPr>
        <p:spPr>
          <a:xfrm>
            <a:off x="4293096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Larme 71"/>
          <p:cNvSpPr/>
          <p:nvPr/>
        </p:nvSpPr>
        <p:spPr>
          <a:xfrm>
            <a:off x="4869160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Larme 72"/>
          <p:cNvSpPr/>
          <p:nvPr/>
        </p:nvSpPr>
        <p:spPr>
          <a:xfrm>
            <a:off x="5445224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ZoneTexte 73"/>
          <p:cNvSpPr txBox="1"/>
          <p:nvPr/>
        </p:nvSpPr>
        <p:spPr>
          <a:xfrm>
            <a:off x="332656" y="1712640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Compléments à la dizaine supérieure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404664" y="2792760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332656" y="3800872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Compléments à la dizaine supérieure</a:t>
            </a:r>
          </a:p>
          <a:p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Arrondir un rectangle avec un coin du même côté 116"/>
          <p:cNvSpPr/>
          <p:nvPr/>
        </p:nvSpPr>
        <p:spPr>
          <a:xfrm>
            <a:off x="1988840" y="2576736"/>
            <a:ext cx="216024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Arrondir un rectangle avec un coin du même côté 117"/>
          <p:cNvSpPr/>
          <p:nvPr/>
        </p:nvSpPr>
        <p:spPr>
          <a:xfrm>
            <a:off x="4365104" y="2576736"/>
            <a:ext cx="216024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ZoneTexte 118"/>
          <p:cNvSpPr txBox="1"/>
          <p:nvPr/>
        </p:nvSpPr>
        <p:spPr>
          <a:xfrm>
            <a:off x="1988840" y="2288704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latin typeface="Arial" pitchFamily="34" charset="0"/>
                <a:cs typeface="Arial" pitchFamily="34" charset="0"/>
              </a:rPr>
              <a:t>Réponds par une phrase</a:t>
            </a:r>
            <a:endParaRPr lang="fr-FR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Flèche droite 119"/>
          <p:cNvSpPr/>
          <p:nvPr/>
        </p:nvSpPr>
        <p:spPr>
          <a:xfrm>
            <a:off x="332656" y="531304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Flèche droite 120"/>
          <p:cNvSpPr/>
          <p:nvPr/>
        </p:nvSpPr>
        <p:spPr>
          <a:xfrm>
            <a:off x="332656" y="639316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Flèche droite 121"/>
          <p:cNvSpPr/>
          <p:nvPr/>
        </p:nvSpPr>
        <p:spPr>
          <a:xfrm>
            <a:off x="332656" y="747328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Flèche droite 122"/>
          <p:cNvSpPr/>
          <p:nvPr/>
        </p:nvSpPr>
        <p:spPr>
          <a:xfrm>
            <a:off x="332656" y="8409384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ZoneTexte 123"/>
          <p:cNvSpPr txBox="1"/>
          <p:nvPr/>
        </p:nvSpPr>
        <p:spPr>
          <a:xfrm>
            <a:off x="332656" y="5601072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Compléments à la dizaine supérieure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Larme 124"/>
          <p:cNvSpPr/>
          <p:nvPr/>
        </p:nvSpPr>
        <p:spPr>
          <a:xfrm>
            <a:off x="1988840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Larme 125"/>
          <p:cNvSpPr/>
          <p:nvPr/>
        </p:nvSpPr>
        <p:spPr>
          <a:xfrm>
            <a:off x="6021288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Larme 126"/>
          <p:cNvSpPr/>
          <p:nvPr/>
        </p:nvSpPr>
        <p:spPr>
          <a:xfrm>
            <a:off x="2564904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Larme 127"/>
          <p:cNvSpPr/>
          <p:nvPr/>
        </p:nvSpPr>
        <p:spPr>
          <a:xfrm>
            <a:off x="3140968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Larme 128"/>
          <p:cNvSpPr/>
          <p:nvPr/>
        </p:nvSpPr>
        <p:spPr>
          <a:xfrm>
            <a:off x="3717032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Larme 129"/>
          <p:cNvSpPr/>
          <p:nvPr/>
        </p:nvSpPr>
        <p:spPr>
          <a:xfrm>
            <a:off x="4293096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Larme 130"/>
          <p:cNvSpPr/>
          <p:nvPr/>
        </p:nvSpPr>
        <p:spPr>
          <a:xfrm>
            <a:off x="4869160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Larme 131"/>
          <p:cNvSpPr/>
          <p:nvPr/>
        </p:nvSpPr>
        <p:spPr>
          <a:xfrm>
            <a:off x="5445224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Larme 132"/>
          <p:cNvSpPr/>
          <p:nvPr/>
        </p:nvSpPr>
        <p:spPr>
          <a:xfrm>
            <a:off x="1988840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Larme 133"/>
          <p:cNvSpPr/>
          <p:nvPr/>
        </p:nvSpPr>
        <p:spPr>
          <a:xfrm>
            <a:off x="6021288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Larme 134"/>
          <p:cNvSpPr/>
          <p:nvPr/>
        </p:nvSpPr>
        <p:spPr>
          <a:xfrm>
            <a:off x="2564904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Larme 135"/>
          <p:cNvSpPr/>
          <p:nvPr/>
        </p:nvSpPr>
        <p:spPr>
          <a:xfrm>
            <a:off x="3140968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Larme 136"/>
          <p:cNvSpPr/>
          <p:nvPr/>
        </p:nvSpPr>
        <p:spPr>
          <a:xfrm>
            <a:off x="3717032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Larme 137"/>
          <p:cNvSpPr/>
          <p:nvPr/>
        </p:nvSpPr>
        <p:spPr>
          <a:xfrm>
            <a:off x="4293096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Larme 138"/>
          <p:cNvSpPr/>
          <p:nvPr/>
        </p:nvSpPr>
        <p:spPr>
          <a:xfrm>
            <a:off x="4869160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Larme 139"/>
          <p:cNvSpPr/>
          <p:nvPr/>
        </p:nvSpPr>
        <p:spPr>
          <a:xfrm>
            <a:off x="5445224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Larme 140"/>
          <p:cNvSpPr/>
          <p:nvPr/>
        </p:nvSpPr>
        <p:spPr>
          <a:xfrm>
            <a:off x="1988840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Larme 141"/>
          <p:cNvSpPr/>
          <p:nvPr/>
        </p:nvSpPr>
        <p:spPr>
          <a:xfrm>
            <a:off x="6021288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Larme 142"/>
          <p:cNvSpPr/>
          <p:nvPr/>
        </p:nvSpPr>
        <p:spPr>
          <a:xfrm>
            <a:off x="2564904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Larme 143"/>
          <p:cNvSpPr/>
          <p:nvPr/>
        </p:nvSpPr>
        <p:spPr>
          <a:xfrm>
            <a:off x="3140968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Larme 144"/>
          <p:cNvSpPr/>
          <p:nvPr/>
        </p:nvSpPr>
        <p:spPr>
          <a:xfrm>
            <a:off x="3717032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Larme 145"/>
          <p:cNvSpPr/>
          <p:nvPr/>
        </p:nvSpPr>
        <p:spPr>
          <a:xfrm>
            <a:off x="4293096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Larme 146"/>
          <p:cNvSpPr/>
          <p:nvPr/>
        </p:nvSpPr>
        <p:spPr>
          <a:xfrm>
            <a:off x="4869160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Larme 147"/>
          <p:cNvSpPr/>
          <p:nvPr/>
        </p:nvSpPr>
        <p:spPr>
          <a:xfrm>
            <a:off x="5445224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ZoneTexte 148"/>
          <p:cNvSpPr txBox="1"/>
          <p:nvPr/>
        </p:nvSpPr>
        <p:spPr>
          <a:xfrm>
            <a:off x="332656" y="6753200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Compléments à la dizaine supérieure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404664" y="7833320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ZoneTexte 150"/>
          <p:cNvSpPr txBox="1"/>
          <p:nvPr/>
        </p:nvSpPr>
        <p:spPr>
          <a:xfrm>
            <a:off x="332656" y="8841432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Compléments à la dizaine supérieure</a:t>
            </a:r>
          </a:p>
          <a:p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Arrondir un rectangle avec un coin du même côté 151"/>
          <p:cNvSpPr/>
          <p:nvPr/>
        </p:nvSpPr>
        <p:spPr>
          <a:xfrm>
            <a:off x="1988840" y="7617296"/>
            <a:ext cx="216024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Arrondir un rectangle avec un coin du même côté 152"/>
          <p:cNvSpPr/>
          <p:nvPr/>
        </p:nvSpPr>
        <p:spPr>
          <a:xfrm>
            <a:off x="4365104" y="7617296"/>
            <a:ext cx="216024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ZoneTexte 153"/>
          <p:cNvSpPr txBox="1"/>
          <p:nvPr/>
        </p:nvSpPr>
        <p:spPr>
          <a:xfrm>
            <a:off x="1988840" y="7329264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latin typeface="Arial" pitchFamily="34" charset="0"/>
                <a:cs typeface="Arial" pitchFamily="34" charset="0"/>
              </a:rPr>
              <a:t>Réponds par une phrase</a:t>
            </a:r>
            <a:endParaRPr lang="fr-FR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5" name="Espace réservé du numéro de diapositive 1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rganigramme : Alternative 116"/>
          <p:cNvSpPr/>
          <p:nvPr/>
        </p:nvSpPr>
        <p:spPr>
          <a:xfrm>
            <a:off x="548680" y="63252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Organigramme : Alternative 117"/>
          <p:cNvSpPr/>
          <p:nvPr/>
        </p:nvSpPr>
        <p:spPr>
          <a:xfrm>
            <a:off x="548680" y="171264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Organigramme : Alternative 118"/>
          <p:cNvSpPr/>
          <p:nvPr/>
        </p:nvSpPr>
        <p:spPr>
          <a:xfrm>
            <a:off x="548680" y="279276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Organigramme : Alternative 119"/>
          <p:cNvSpPr/>
          <p:nvPr/>
        </p:nvSpPr>
        <p:spPr>
          <a:xfrm>
            <a:off x="548680" y="387288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ZoneTexte 120"/>
          <p:cNvSpPr txBox="1"/>
          <p:nvPr/>
        </p:nvSpPr>
        <p:spPr>
          <a:xfrm>
            <a:off x="548680" y="20047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SCORE</a:t>
            </a:r>
            <a:endParaRPr lang="fr-FR" dirty="0"/>
          </a:p>
        </p:txBody>
      </p:sp>
      <p:sp>
        <p:nvSpPr>
          <p:cNvPr id="123" name="ZoneTexte 122"/>
          <p:cNvSpPr txBox="1"/>
          <p:nvPr/>
        </p:nvSpPr>
        <p:spPr>
          <a:xfrm>
            <a:off x="620688" y="7765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/8</a:t>
            </a:r>
            <a:endParaRPr lang="fr-FR" dirty="0"/>
          </a:p>
        </p:txBody>
      </p:sp>
      <p:sp>
        <p:nvSpPr>
          <p:cNvPr id="124" name="ZoneTexte 123"/>
          <p:cNvSpPr txBox="1"/>
          <p:nvPr/>
        </p:nvSpPr>
        <p:spPr>
          <a:xfrm>
            <a:off x="620688" y="185665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125" name="ZoneTexte 124"/>
          <p:cNvSpPr txBox="1"/>
          <p:nvPr/>
        </p:nvSpPr>
        <p:spPr>
          <a:xfrm>
            <a:off x="620688" y="293677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/2</a:t>
            </a:r>
            <a:endParaRPr lang="fr-FR" dirty="0"/>
          </a:p>
        </p:txBody>
      </p:sp>
      <p:sp>
        <p:nvSpPr>
          <p:cNvPr id="126" name="ZoneTexte 125"/>
          <p:cNvSpPr txBox="1"/>
          <p:nvPr/>
        </p:nvSpPr>
        <p:spPr>
          <a:xfrm>
            <a:off x="620688" y="40168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/8</a:t>
            </a:r>
            <a:endParaRPr lang="fr-FR" dirty="0"/>
          </a:p>
        </p:txBody>
      </p:sp>
      <p:sp>
        <p:nvSpPr>
          <p:cNvPr id="127" name="Organigramme : Alternative 126"/>
          <p:cNvSpPr/>
          <p:nvPr/>
        </p:nvSpPr>
        <p:spPr>
          <a:xfrm>
            <a:off x="1484784" y="279276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Organigramme : Alternative 127"/>
          <p:cNvSpPr/>
          <p:nvPr/>
        </p:nvSpPr>
        <p:spPr>
          <a:xfrm>
            <a:off x="1484784" y="63252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Organigramme : Alternative 128"/>
          <p:cNvSpPr/>
          <p:nvPr/>
        </p:nvSpPr>
        <p:spPr>
          <a:xfrm>
            <a:off x="1484784" y="171264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Organigramme : Alternative 129"/>
          <p:cNvSpPr/>
          <p:nvPr/>
        </p:nvSpPr>
        <p:spPr>
          <a:xfrm>
            <a:off x="1484784" y="387288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ZoneTexte 130"/>
          <p:cNvSpPr txBox="1"/>
          <p:nvPr/>
        </p:nvSpPr>
        <p:spPr>
          <a:xfrm>
            <a:off x="1484784" y="2792760"/>
            <a:ext cx="511256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1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0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0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Il y a 10 jetons dans une boîte. On veut qu’il y en ait 16. Combien faut-il rajouter de jetons ? </a:t>
            </a:r>
            <a:r>
              <a:rPr lang="fr-FR" sz="10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Il y a des jetons dans une boîte. On en rajoute 6. Maintenant, il y en a 15. Combien y avait-il de jetons ?</a:t>
            </a:r>
            <a:endParaRPr lang="fr-FR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1556792" y="632520"/>
            <a:ext cx="50405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6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10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26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30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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35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40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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E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75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80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  </a:t>
            </a:r>
          </a:p>
          <a:p>
            <a:r>
              <a:rPr lang="fr-FR" sz="1300" dirty="0" smtClean="0">
                <a:latin typeface="Numberpile" pitchFamily="18" charset="0"/>
                <a:cs typeface="Arial" pitchFamily="34" charset="0"/>
              </a:rPr>
              <a:t>F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14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20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G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74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80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H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67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70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I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86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90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 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556792" y="1712640"/>
            <a:ext cx="50405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</a:t>
            </a:r>
            <a:endParaRPr lang="fr-FR" sz="13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10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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43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50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73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80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E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17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20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 </a:t>
            </a:r>
            <a:endParaRPr lang="fr-FR" sz="13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300" dirty="0" smtClean="0">
                <a:latin typeface="Numberpile" pitchFamily="18" charset="0"/>
                <a:cs typeface="Arial" pitchFamily="34" charset="0"/>
              </a:rPr>
              <a:t>F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41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50	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G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44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50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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H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51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60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I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27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30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548680" y="516902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SCORE</a:t>
            </a:r>
            <a:endParaRPr lang="fr-FR" dirty="0"/>
          </a:p>
        </p:txBody>
      </p:sp>
      <p:sp>
        <p:nvSpPr>
          <p:cNvPr id="46" name="ZoneTexte 45"/>
          <p:cNvSpPr txBox="1"/>
          <p:nvPr/>
        </p:nvSpPr>
        <p:spPr>
          <a:xfrm>
            <a:off x="1484784" y="3872880"/>
            <a:ext cx="50405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</a:t>
            </a:r>
            <a:endParaRPr lang="fr-FR" sz="13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18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20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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58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60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41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50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E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74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80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 </a:t>
            </a:r>
            <a:endParaRPr lang="fr-FR" sz="13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300" dirty="0" smtClean="0">
                <a:latin typeface="Numberpile" pitchFamily="18" charset="0"/>
                <a:cs typeface="Arial" pitchFamily="34" charset="0"/>
              </a:rPr>
              <a:t>F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52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60	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G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93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100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H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63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70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I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77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80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Organigramme : Alternative 46"/>
          <p:cNvSpPr/>
          <p:nvPr/>
        </p:nvSpPr>
        <p:spPr>
          <a:xfrm>
            <a:off x="548680" y="560107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Organigramme : Alternative 47"/>
          <p:cNvSpPr/>
          <p:nvPr/>
        </p:nvSpPr>
        <p:spPr>
          <a:xfrm>
            <a:off x="548680" y="668119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Organigramme : Alternative 48"/>
          <p:cNvSpPr/>
          <p:nvPr/>
        </p:nvSpPr>
        <p:spPr>
          <a:xfrm>
            <a:off x="548680" y="776131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Organigramme : Alternative 49"/>
          <p:cNvSpPr/>
          <p:nvPr/>
        </p:nvSpPr>
        <p:spPr>
          <a:xfrm>
            <a:off x="548680" y="884143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ZoneTexte 50"/>
          <p:cNvSpPr txBox="1"/>
          <p:nvPr/>
        </p:nvSpPr>
        <p:spPr>
          <a:xfrm>
            <a:off x="620688" y="574508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/8</a:t>
            </a:r>
            <a:endParaRPr lang="fr-FR" dirty="0"/>
          </a:p>
        </p:txBody>
      </p:sp>
      <p:sp>
        <p:nvSpPr>
          <p:cNvPr id="52" name="ZoneTexte 51"/>
          <p:cNvSpPr txBox="1"/>
          <p:nvPr/>
        </p:nvSpPr>
        <p:spPr>
          <a:xfrm>
            <a:off x="620688" y="68252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53" name="ZoneTexte 52"/>
          <p:cNvSpPr txBox="1"/>
          <p:nvPr/>
        </p:nvSpPr>
        <p:spPr>
          <a:xfrm>
            <a:off x="620688" y="79053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/2</a:t>
            </a:r>
            <a:endParaRPr lang="fr-FR" dirty="0"/>
          </a:p>
        </p:txBody>
      </p:sp>
      <p:sp>
        <p:nvSpPr>
          <p:cNvPr id="62" name="ZoneTexte 61"/>
          <p:cNvSpPr txBox="1"/>
          <p:nvPr/>
        </p:nvSpPr>
        <p:spPr>
          <a:xfrm>
            <a:off x="620688" y="898544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/8</a:t>
            </a:r>
            <a:endParaRPr lang="fr-FR" dirty="0"/>
          </a:p>
        </p:txBody>
      </p:sp>
      <p:sp>
        <p:nvSpPr>
          <p:cNvPr id="63" name="Organigramme : Alternative 62"/>
          <p:cNvSpPr/>
          <p:nvPr/>
        </p:nvSpPr>
        <p:spPr>
          <a:xfrm>
            <a:off x="1484784" y="7761312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Organigramme : Alternative 63"/>
          <p:cNvSpPr/>
          <p:nvPr/>
        </p:nvSpPr>
        <p:spPr>
          <a:xfrm>
            <a:off x="1484784" y="5601072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Organigramme : Alternative 64"/>
          <p:cNvSpPr/>
          <p:nvPr/>
        </p:nvSpPr>
        <p:spPr>
          <a:xfrm>
            <a:off x="1484784" y="6681192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Organigramme : Alternative 65"/>
          <p:cNvSpPr/>
          <p:nvPr/>
        </p:nvSpPr>
        <p:spPr>
          <a:xfrm>
            <a:off x="1484784" y="8841432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ZoneTexte 66"/>
          <p:cNvSpPr txBox="1"/>
          <p:nvPr/>
        </p:nvSpPr>
        <p:spPr>
          <a:xfrm>
            <a:off x="1484784" y="7761312"/>
            <a:ext cx="511256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1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0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0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Il y a 10 jetons dans une boîte. On veut qu’il y en ait 16. Combien faut-il rajouter de jetons ? </a:t>
            </a:r>
            <a:r>
              <a:rPr lang="fr-FR" sz="10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Il y a des jetons dans une boîte. On en rajoute 6. Maintenant, il y en a 15. Combien y avait-il de jetons ?</a:t>
            </a:r>
            <a:endParaRPr lang="fr-FR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1556792" y="5601072"/>
            <a:ext cx="50405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6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10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26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30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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35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40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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E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75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80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  </a:t>
            </a:r>
          </a:p>
          <a:p>
            <a:r>
              <a:rPr lang="fr-FR" sz="1300" dirty="0" smtClean="0">
                <a:latin typeface="Numberpile" pitchFamily="18" charset="0"/>
                <a:cs typeface="Arial" pitchFamily="34" charset="0"/>
              </a:rPr>
              <a:t>F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14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20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G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74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80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H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67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70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I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86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90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 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1556792" y="6681192"/>
            <a:ext cx="50405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</a:t>
            </a:r>
            <a:endParaRPr lang="fr-FR" sz="13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10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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43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50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73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80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E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17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20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 </a:t>
            </a:r>
            <a:endParaRPr lang="fr-FR" sz="13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300" dirty="0" smtClean="0">
                <a:latin typeface="Numberpile" pitchFamily="18" charset="0"/>
                <a:cs typeface="Arial" pitchFamily="34" charset="0"/>
              </a:rPr>
              <a:t>F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41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50	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G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44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50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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H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51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60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I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27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30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1484784" y="8841432"/>
            <a:ext cx="50405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</a:t>
            </a:r>
            <a:endParaRPr lang="fr-FR" sz="13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18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20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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58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60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41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50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E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74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80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 </a:t>
            </a:r>
            <a:endParaRPr lang="fr-FR" sz="13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300" dirty="0" smtClean="0">
                <a:latin typeface="Numberpile" pitchFamily="18" charset="0"/>
                <a:cs typeface="Arial" pitchFamily="34" charset="0"/>
              </a:rPr>
              <a:t>F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52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60	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G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93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100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H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63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70 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I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77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80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 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Espace réservé du numéro de diapositive 7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èche droite 11"/>
          <p:cNvSpPr/>
          <p:nvPr/>
        </p:nvSpPr>
        <p:spPr>
          <a:xfrm>
            <a:off x="332656" y="416496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droite 13"/>
          <p:cNvSpPr/>
          <p:nvPr/>
        </p:nvSpPr>
        <p:spPr>
          <a:xfrm>
            <a:off x="332656" y="1496616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332656" y="3656856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332656" y="704528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Compter de 2 en 2, de 5 en 5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Larme 17"/>
          <p:cNvSpPr/>
          <p:nvPr/>
        </p:nvSpPr>
        <p:spPr>
          <a:xfrm>
            <a:off x="1988840" y="3444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8</a:t>
            </a:r>
            <a:endParaRPr lang="fr-FR" dirty="0"/>
          </a:p>
        </p:txBody>
      </p:sp>
      <p:sp>
        <p:nvSpPr>
          <p:cNvPr id="19" name="Larme 18"/>
          <p:cNvSpPr/>
          <p:nvPr/>
        </p:nvSpPr>
        <p:spPr>
          <a:xfrm>
            <a:off x="6021288" y="3444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Larme 19"/>
          <p:cNvSpPr/>
          <p:nvPr/>
        </p:nvSpPr>
        <p:spPr>
          <a:xfrm>
            <a:off x="2564904" y="3444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Larme 20"/>
          <p:cNvSpPr/>
          <p:nvPr/>
        </p:nvSpPr>
        <p:spPr>
          <a:xfrm>
            <a:off x="3140968" y="3444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Larme 21"/>
          <p:cNvSpPr/>
          <p:nvPr/>
        </p:nvSpPr>
        <p:spPr>
          <a:xfrm>
            <a:off x="3717032" y="3444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Larme 22"/>
          <p:cNvSpPr/>
          <p:nvPr/>
        </p:nvSpPr>
        <p:spPr>
          <a:xfrm>
            <a:off x="4293096" y="3444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Larme 23"/>
          <p:cNvSpPr/>
          <p:nvPr/>
        </p:nvSpPr>
        <p:spPr>
          <a:xfrm>
            <a:off x="4869160" y="3444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Larme 24"/>
          <p:cNvSpPr/>
          <p:nvPr/>
        </p:nvSpPr>
        <p:spPr>
          <a:xfrm>
            <a:off x="5445224" y="3444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Larme 65"/>
          <p:cNvSpPr/>
          <p:nvPr/>
        </p:nvSpPr>
        <p:spPr>
          <a:xfrm>
            <a:off x="1988840" y="387288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Larme 66"/>
          <p:cNvSpPr/>
          <p:nvPr/>
        </p:nvSpPr>
        <p:spPr>
          <a:xfrm>
            <a:off x="6021288" y="387288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Larme 67"/>
          <p:cNvSpPr/>
          <p:nvPr/>
        </p:nvSpPr>
        <p:spPr>
          <a:xfrm>
            <a:off x="2564904" y="387288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Larme 68"/>
          <p:cNvSpPr/>
          <p:nvPr/>
        </p:nvSpPr>
        <p:spPr>
          <a:xfrm>
            <a:off x="3140968" y="387288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Larme 69"/>
          <p:cNvSpPr/>
          <p:nvPr/>
        </p:nvSpPr>
        <p:spPr>
          <a:xfrm>
            <a:off x="3717032" y="387288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Larme 70"/>
          <p:cNvSpPr/>
          <p:nvPr/>
        </p:nvSpPr>
        <p:spPr>
          <a:xfrm>
            <a:off x="4293096" y="387288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Larme 71"/>
          <p:cNvSpPr/>
          <p:nvPr/>
        </p:nvSpPr>
        <p:spPr>
          <a:xfrm>
            <a:off x="4869160" y="387288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Larme 72"/>
          <p:cNvSpPr/>
          <p:nvPr/>
        </p:nvSpPr>
        <p:spPr>
          <a:xfrm>
            <a:off x="5445224" y="387288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ZoneTexte 74"/>
          <p:cNvSpPr txBox="1"/>
          <p:nvPr/>
        </p:nvSpPr>
        <p:spPr>
          <a:xfrm>
            <a:off x="404664" y="1856656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332656" y="4016896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Double et moitié</a:t>
            </a:r>
            <a:endParaRPr lang="fr-FR" sz="1000" b="1" dirty="0" smtClean="0">
              <a:latin typeface="Arial" pitchFamily="34" charset="0"/>
              <a:cs typeface="Arial" pitchFamily="34" charset="0"/>
            </a:endParaRPr>
          </a:p>
          <a:p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Arrondir un rectangle avec un coin du même côté 116"/>
          <p:cNvSpPr/>
          <p:nvPr/>
        </p:nvSpPr>
        <p:spPr>
          <a:xfrm>
            <a:off x="1988840" y="1640632"/>
            <a:ext cx="216024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Arrondir un rectangle avec un coin du même côté 117"/>
          <p:cNvSpPr/>
          <p:nvPr/>
        </p:nvSpPr>
        <p:spPr>
          <a:xfrm>
            <a:off x="4365104" y="1640632"/>
            <a:ext cx="216024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ZoneTexte 118"/>
          <p:cNvSpPr txBox="1"/>
          <p:nvPr/>
        </p:nvSpPr>
        <p:spPr>
          <a:xfrm>
            <a:off x="1988840" y="1352600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latin typeface="Arial" pitchFamily="34" charset="0"/>
                <a:cs typeface="Arial" pitchFamily="34" charset="0"/>
              </a:rPr>
              <a:t>Réponds par une phrase</a:t>
            </a:r>
            <a:endParaRPr lang="fr-FR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Larme 119"/>
          <p:cNvSpPr/>
          <p:nvPr/>
        </p:nvSpPr>
        <p:spPr>
          <a:xfrm>
            <a:off x="1988840" y="7045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Larme 120"/>
          <p:cNvSpPr/>
          <p:nvPr/>
        </p:nvSpPr>
        <p:spPr>
          <a:xfrm>
            <a:off x="6021288" y="7045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Larme 121"/>
          <p:cNvSpPr/>
          <p:nvPr/>
        </p:nvSpPr>
        <p:spPr>
          <a:xfrm>
            <a:off x="2564904" y="7045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Larme 122"/>
          <p:cNvSpPr/>
          <p:nvPr/>
        </p:nvSpPr>
        <p:spPr>
          <a:xfrm>
            <a:off x="3140968" y="7045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Larme 123"/>
          <p:cNvSpPr/>
          <p:nvPr/>
        </p:nvSpPr>
        <p:spPr>
          <a:xfrm>
            <a:off x="3717032" y="7045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Larme 124"/>
          <p:cNvSpPr/>
          <p:nvPr/>
        </p:nvSpPr>
        <p:spPr>
          <a:xfrm>
            <a:off x="4293096" y="7045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Larme 125"/>
          <p:cNvSpPr/>
          <p:nvPr/>
        </p:nvSpPr>
        <p:spPr>
          <a:xfrm>
            <a:off x="4869160" y="7045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Larme 126"/>
          <p:cNvSpPr/>
          <p:nvPr/>
        </p:nvSpPr>
        <p:spPr>
          <a:xfrm>
            <a:off x="5445224" y="7045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Larme 127"/>
          <p:cNvSpPr/>
          <p:nvPr/>
        </p:nvSpPr>
        <p:spPr>
          <a:xfrm>
            <a:off x="1988840" y="106456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Larme 128"/>
          <p:cNvSpPr/>
          <p:nvPr/>
        </p:nvSpPr>
        <p:spPr>
          <a:xfrm>
            <a:off x="6021288" y="106456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Larme 129"/>
          <p:cNvSpPr/>
          <p:nvPr/>
        </p:nvSpPr>
        <p:spPr>
          <a:xfrm>
            <a:off x="2564904" y="106456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Larme 130"/>
          <p:cNvSpPr/>
          <p:nvPr/>
        </p:nvSpPr>
        <p:spPr>
          <a:xfrm>
            <a:off x="3140968" y="106456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Larme 131"/>
          <p:cNvSpPr/>
          <p:nvPr/>
        </p:nvSpPr>
        <p:spPr>
          <a:xfrm>
            <a:off x="3717032" y="106456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Larme 132"/>
          <p:cNvSpPr/>
          <p:nvPr/>
        </p:nvSpPr>
        <p:spPr>
          <a:xfrm>
            <a:off x="4293096" y="106456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Larme 133"/>
          <p:cNvSpPr/>
          <p:nvPr/>
        </p:nvSpPr>
        <p:spPr>
          <a:xfrm>
            <a:off x="4869160" y="106456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Larme 134"/>
          <p:cNvSpPr/>
          <p:nvPr/>
        </p:nvSpPr>
        <p:spPr>
          <a:xfrm>
            <a:off x="5445224" y="106456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Flèche droite 162"/>
          <p:cNvSpPr/>
          <p:nvPr/>
        </p:nvSpPr>
        <p:spPr>
          <a:xfrm>
            <a:off x="332656" y="2576736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ZoneTexte 163"/>
          <p:cNvSpPr txBox="1"/>
          <p:nvPr/>
        </p:nvSpPr>
        <p:spPr>
          <a:xfrm>
            <a:off x="332656" y="2864768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Compter de 5 en 5, de 10 en 10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6" name="Larme 165"/>
          <p:cNvSpPr/>
          <p:nvPr/>
        </p:nvSpPr>
        <p:spPr>
          <a:xfrm>
            <a:off x="6021288" y="257673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Larme 166"/>
          <p:cNvSpPr/>
          <p:nvPr/>
        </p:nvSpPr>
        <p:spPr>
          <a:xfrm>
            <a:off x="2564904" y="257673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8" name="Larme 167"/>
          <p:cNvSpPr/>
          <p:nvPr/>
        </p:nvSpPr>
        <p:spPr>
          <a:xfrm>
            <a:off x="3140968" y="257673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9" name="Larme 168"/>
          <p:cNvSpPr/>
          <p:nvPr/>
        </p:nvSpPr>
        <p:spPr>
          <a:xfrm>
            <a:off x="3717032" y="257673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0" name="Larme 169"/>
          <p:cNvSpPr/>
          <p:nvPr/>
        </p:nvSpPr>
        <p:spPr>
          <a:xfrm>
            <a:off x="4293096" y="257673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1" name="Larme 170"/>
          <p:cNvSpPr/>
          <p:nvPr/>
        </p:nvSpPr>
        <p:spPr>
          <a:xfrm>
            <a:off x="4869160" y="257673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2" name="Larme 171"/>
          <p:cNvSpPr/>
          <p:nvPr/>
        </p:nvSpPr>
        <p:spPr>
          <a:xfrm>
            <a:off x="5445224" y="257673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4" name="Larme 173"/>
          <p:cNvSpPr/>
          <p:nvPr/>
        </p:nvSpPr>
        <p:spPr>
          <a:xfrm>
            <a:off x="6021288" y="293677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5" name="Larme 174"/>
          <p:cNvSpPr/>
          <p:nvPr/>
        </p:nvSpPr>
        <p:spPr>
          <a:xfrm>
            <a:off x="2564904" y="293677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6" name="Larme 175"/>
          <p:cNvSpPr/>
          <p:nvPr/>
        </p:nvSpPr>
        <p:spPr>
          <a:xfrm>
            <a:off x="3140968" y="293677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7" name="Larme 176"/>
          <p:cNvSpPr/>
          <p:nvPr/>
        </p:nvSpPr>
        <p:spPr>
          <a:xfrm>
            <a:off x="3717032" y="293677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" name="Larme 177"/>
          <p:cNvSpPr/>
          <p:nvPr/>
        </p:nvSpPr>
        <p:spPr>
          <a:xfrm>
            <a:off x="4293096" y="293677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" name="Larme 178"/>
          <p:cNvSpPr/>
          <p:nvPr/>
        </p:nvSpPr>
        <p:spPr>
          <a:xfrm>
            <a:off x="4869160" y="293677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" name="Larme 179"/>
          <p:cNvSpPr/>
          <p:nvPr/>
        </p:nvSpPr>
        <p:spPr>
          <a:xfrm>
            <a:off x="5445224" y="293677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" name="Larme 181"/>
          <p:cNvSpPr/>
          <p:nvPr/>
        </p:nvSpPr>
        <p:spPr>
          <a:xfrm>
            <a:off x="6021288" y="329681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" name="Larme 182"/>
          <p:cNvSpPr/>
          <p:nvPr/>
        </p:nvSpPr>
        <p:spPr>
          <a:xfrm>
            <a:off x="2564904" y="329681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" name="Larme 183"/>
          <p:cNvSpPr/>
          <p:nvPr/>
        </p:nvSpPr>
        <p:spPr>
          <a:xfrm>
            <a:off x="3140968" y="329681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" name="Larme 184"/>
          <p:cNvSpPr/>
          <p:nvPr/>
        </p:nvSpPr>
        <p:spPr>
          <a:xfrm>
            <a:off x="3717032" y="329681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" name="Larme 185"/>
          <p:cNvSpPr/>
          <p:nvPr/>
        </p:nvSpPr>
        <p:spPr>
          <a:xfrm>
            <a:off x="4293096" y="329681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7" name="Larme 186"/>
          <p:cNvSpPr/>
          <p:nvPr/>
        </p:nvSpPr>
        <p:spPr>
          <a:xfrm>
            <a:off x="4869160" y="329681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8" name="Larme 187"/>
          <p:cNvSpPr/>
          <p:nvPr/>
        </p:nvSpPr>
        <p:spPr>
          <a:xfrm>
            <a:off x="5445224" y="329681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9" name="Flèche droite 188"/>
          <p:cNvSpPr/>
          <p:nvPr/>
        </p:nvSpPr>
        <p:spPr>
          <a:xfrm>
            <a:off x="332656" y="5385048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0" name="Flèche droite 189"/>
          <p:cNvSpPr/>
          <p:nvPr/>
        </p:nvSpPr>
        <p:spPr>
          <a:xfrm>
            <a:off x="332656" y="6465168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1" name="Flèche droite 190"/>
          <p:cNvSpPr/>
          <p:nvPr/>
        </p:nvSpPr>
        <p:spPr>
          <a:xfrm>
            <a:off x="332656" y="8625408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2" name="ZoneTexte 191"/>
          <p:cNvSpPr txBox="1"/>
          <p:nvPr/>
        </p:nvSpPr>
        <p:spPr>
          <a:xfrm>
            <a:off x="332656" y="5673080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Compter de 2 en 2, de 5 en 5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" name="Larme 193"/>
          <p:cNvSpPr/>
          <p:nvPr/>
        </p:nvSpPr>
        <p:spPr>
          <a:xfrm>
            <a:off x="6021288" y="531304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5" name="Larme 194"/>
          <p:cNvSpPr/>
          <p:nvPr/>
        </p:nvSpPr>
        <p:spPr>
          <a:xfrm>
            <a:off x="2564904" y="531304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6" name="Larme 195"/>
          <p:cNvSpPr/>
          <p:nvPr/>
        </p:nvSpPr>
        <p:spPr>
          <a:xfrm>
            <a:off x="3140968" y="531304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7" name="Larme 196"/>
          <p:cNvSpPr/>
          <p:nvPr/>
        </p:nvSpPr>
        <p:spPr>
          <a:xfrm>
            <a:off x="3717032" y="531304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8" name="Larme 197"/>
          <p:cNvSpPr/>
          <p:nvPr/>
        </p:nvSpPr>
        <p:spPr>
          <a:xfrm>
            <a:off x="4293096" y="531304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9" name="Larme 198"/>
          <p:cNvSpPr/>
          <p:nvPr/>
        </p:nvSpPr>
        <p:spPr>
          <a:xfrm>
            <a:off x="4869160" y="531304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0" name="Larme 199"/>
          <p:cNvSpPr/>
          <p:nvPr/>
        </p:nvSpPr>
        <p:spPr>
          <a:xfrm>
            <a:off x="5445224" y="531304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1" name="Larme 200"/>
          <p:cNvSpPr/>
          <p:nvPr/>
        </p:nvSpPr>
        <p:spPr>
          <a:xfrm>
            <a:off x="1988840" y="884143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2" name="Larme 201"/>
          <p:cNvSpPr/>
          <p:nvPr/>
        </p:nvSpPr>
        <p:spPr>
          <a:xfrm>
            <a:off x="6021288" y="884143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3" name="Larme 202"/>
          <p:cNvSpPr/>
          <p:nvPr/>
        </p:nvSpPr>
        <p:spPr>
          <a:xfrm>
            <a:off x="2564904" y="884143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4" name="Larme 203"/>
          <p:cNvSpPr/>
          <p:nvPr/>
        </p:nvSpPr>
        <p:spPr>
          <a:xfrm>
            <a:off x="3140968" y="884143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5" name="Larme 204"/>
          <p:cNvSpPr/>
          <p:nvPr/>
        </p:nvSpPr>
        <p:spPr>
          <a:xfrm>
            <a:off x="3717032" y="884143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6" name="Larme 205"/>
          <p:cNvSpPr/>
          <p:nvPr/>
        </p:nvSpPr>
        <p:spPr>
          <a:xfrm>
            <a:off x="4293096" y="884143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7" name="Larme 206"/>
          <p:cNvSpPr/>
          <p:nvPr/>
        </p:nvSpPr>
        <p:spPr>
          <a:xfrm>
            <a:off x="4869160" y="884143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8" name="Larme 207"/>
          <p:cNvSpPr/>
          <p:nvPr/>
        </p:nvSpPr>
        <p:spPr>
          <a:xfrm>
            <a:off x="5445224" y="884143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9" name="ZoneTexte 208"/>
          <p:cNvSpPr txBox="1"/>
          <p:nvPr/>
        </p:nvSpPr>
        <p:spPr>
          <a:xfrm>
            <a:off x="404664" y="6825208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0" name="ZoneTexte 209"/>
          <p:cNvSpPr txBox="1"/>
          <p:nvPr/>
        </p:nvSpPr>
        <p:spPr>
          <a:xfrm>
            <a:off x="332656" y="8985448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Double et moitié</a:t>
            </a:r>
            <a:endParaRPr lang="fr-FR" sz="1000" b="1" dirty="0" smtClean="0">
              <a:latin typeface="Arial" pitchFamily="34" charset="0"/>
              <a:cs typeface="Arial" pitchFamily="34" charset="0"/>
            </a:endParaRPr>
          </a:p>
          <a:p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1" name="Arrondir un rectangle avec un coin du même côté 210"/>
          <p:cNvSpPr/>
          <p:nvPr/>
        </p:nvSpPr>
        <p:spPr>
          <a:xfrm>
            <a:off x="1988840" y="6609184"/>
            <a:ext cx="216024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" name="Arrondir un rectangle avec un coin du même côté 211"/>
          <p:cNvSpPr/>
          <p:nvPr/>
        </p:nvSpPr>
        <p:spPr>
          <a:xfrm>
            <a:off x="4365104" y="6609184"/>
            <a:ext cx="216024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3" name="ZoneTexte 212"/>
          <p:cNvSpPr txBox="1"/>
          <p:nvPr/>
        </p:nvSpPr>
        <p:spPr>
          <a:xfrm>
            <a:off x="1988840" y="6321152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latin typeface="Arial" pitchFamily="34" charset="0"/>
                <a:cs typeface="Arial" pitchFamily="34" charset="0"/>
              </a:rPr>
              <a:t>Réponds par une phrase</a:t>
            </a:r>
            <a:endParaRPr lang="fr-FR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5" name="Larme 214"/>
          <p:cNvSpPr/>
          <p:nvPr/>
        </p:nvSpPr>
        <p:spPr>
          <a:xfrm>
            <a:off x="6021288" y="567308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6" name="Larme 215"/>
          <p:cNvSpPr/>
          <p:nvPr/>
        </p:nvSpPr>
        <p:spPr>
          <a:xfrm>
            <a:off x="2564904" y="567308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7" name="Larme 216"/>
          <p:cNvSpPr/>
          <p:nvPr/>
        </p:nvSpPr>
        <p:spPr>
          <a:xfrm>
            <a:off x="3140968" y="567308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8" name="Larme 217"/>
          <p:cNvSpPr/>
          <p:nvPr/>
        </p:nvSpPr>
        <p:spPr>
          <a:xfrm>
            <a:off x="3717032" y="567308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9" name="Larme 218"/>
          <p:cNvSpPr/>
          <p:nvPr/>
        </p:nvSpPr>
        <p:spPr>
          <a:xfrm>
            <a:off x="4293096" y="567308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0" name="Larme 219"/>
          <p:cNvSpPr/>
          <p:nvPr/>
        </p:nvSpPr>
        <p:spPr>
          <a:xfrm>
            <a:off x="4869160" y="567308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1" name="Larme 220"/>
          <p:cNvSpPr/>
          <p:nvPr/>
        </p:nvSpPr>
        <p:spPr>
          <a:xfrm>
            <a:off x="5445224" y="567308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3" name="Larme 222"/>
          <p:cNvSpPr/>
          <p:nvPr/>
        </p:nvSpPr>
        <p:spPr>
          <a:xfrm>
            <a:off x="6021288" y="603312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4" name="Larme 223"/>
          <p:cNvSpPr/>
          <p:nvPr/>
        </p:nvSpPr>
        <p:spPr>
          <a:xfrm>
            <a:off x="2564904" y="603312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5" name="Larme 224"/>
          <p:cNvSpPr/>
          <p:nvPr/>
        </p:nvSpPr>
        <p:spPr>
          <a:xfrm>
            <a:off x="3140968" y="603312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6" name="Larme 225"/>
          <p:cNvSpPr/>
          <p:nvPr/>
        </p:nvSpPr>
        <p:spPr>
          <a:xfrm>
            <a:off x="3717032" y="603312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7" name="Larme 226"/>
          <p:cNvSpPr/>
          <p:nvPr/>
        </p:nvSpPr>
        <p:spPr>
          <a:xfrm>
            <a:off x="4293096" y="603312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8" name="Larme 227"/>
          <p:cNvSpPr/>
          <p:nvPr/>
        </p:nvSpPr>
        <p:spPr>
          <a:xfrm>
            <a:off x="4869160" y="603312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9" name="Larme 228"/>
          <p:cNvSpPr/>
          <p:nvPr/>
        </p:nvSpPr>
        <p:spPr>
          <a:xfrm>
            <a:off x="5445224" y="603312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0" name="Flèche droite 229"/>
          <p:cNvSpPr/>
          <p:nvPr/>
        </p:nvSpPr>
        <p:spPr>
          <a:xfrm>
            <a:off x="332656" y="7545288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1" name="ZoneTexte 230"/>
          <p:cNvSpPr txBox="1"/>
          <p:nvPr/>
        </p:nvSpPr>
        <p:spPr>
          <a:xfrm>
            <a:off x="332656" y="7833320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Compter de 5 en 5, de 10 en 10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3" name="Larme 232"/>
          <p:cNvSpPr/>
          <p:nvPr/>
        </p:nvSpPr>
        <p:spPr>
          <a:xfrm>
            <a:off x="6021288" y="75452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4" name="Larme 233"/>
          <p:cNvSpPr/>
          <p:nvPr/>
        </p:nvSpPr>
        <p:spPr>
          <a:xfrm>
            <a:off x="2564904" y="75452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5" name="Larme 234"/>
          <p:cNvSpPr/>
          <p:nvPr/>
        </p:nvSpPr>
        <p:spPr>
          <a:xfrm>
            <a:off x="3140968" y="75452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6" name="Larme 235"/>
          <p:cNvSpPr/>
          <p:nvPr/>
        </p:nvSpPr>
        <p:spPr>
          <a:xfrm>
            <a:off x="3717032" y="75452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7" name="Larme 236"/>
          <p:cNvSpPr/>
          <p:nvPr/>
        </p:nvSpPr>
        <p:spPr>
          <a:xfrm>
            <a:off x="4293096" y="75452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8" name="Larme 237"/>
          <p:cNvSpPr/>
          <p:nvPr/>
        </p:nvSpPr>
        <p:spPr>
          <a:xfrm>
            <a:off x="4869160" y="75452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9" name="Larme 238"/>
          <p:cNvSpPr/>
          <p:nvPr/>
        </p:nvSpPr>
        <p:spPr>
          <a:xfrm>
            <a:off x="5445224" y="75452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1" name="Larme 240"/>
          <p:cNvSpPr/>
          <p:nvPr/>
        </p:nvSpPr>
        <p:spPr>
          <a:xfrm>
            <a:off x="6021288" y="79053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2" name="Larme 241"/>
          <p:cNvSpPr/>
          <p:nvPr/>
        </p:nvSpPr>
        <p:spPr>
          <a:xfrm>
            <a:off x="2564904" y="79053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3" name="Larme 242"/>
          <p:cNvSpPr/>
          <p:nvPr/>
        </p:nvSpPr>
        <p:spPr>
          <a:xfrm>
            <a:off x="3140968" y="79053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4" name="Larme 243"/>
          <p:cNvSpPr/>
          <p:nvPr/>
        </p:nvSpPr>
        <p:spPr>
          <a:xfrm>
            <a:off x="3717032" y="79053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5" name="Larme 244"/>
          <p:cNvSpPr/>
          <p:nvPr/>
        </p:nvSpPr>
        <p:spPr>
          <a:xfrm>
            <a:off x="4293096" y="79053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6" name="Larme 245"/>
          <p:cNvSpPr/>
          <p:nvPr/>
        </p:nvSpPr>
        <p:spPr>
          <a:xfrm>
            <a:off x="4869160" y="79053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7" name="Larme 246"/>
          <p:cNvSpPr/>
          <p:nvPr/>
        </p:nvSpPr>
        <p:spPr>
          <a:xfrm>
            <a:off x="5445224" y="79053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9" name="Larme 248"/>
          <p:cNvSpPr/>
          <p:nvPr/>
        </p:nvSpPr>
        <p:spPr>
          <a:xfrm>
            <a:off x="6021288" y="826536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0" name="Larme 249"/>
          <p:cNvSpPr/>
          <p:nvPr/>
        </p:nvSpPr>
        <p:spPr>
          <a:xfrm>
            <a:off x="2564904" y="826536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1" name="Larme 250"/>
          <p:cNvSpPr/>
          <p:nvPr/>
        </p:nvSpPr>
        <p:spPr>
          <a:xfrm>
            <a:off x="3140968" y="826536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2" name="Larme 251"/>
          <p:cNvSpPr/>
          <p:nvPr/>
        </p:nvSpPr>
        <p:spPr>
          <a:xfrm>
            <a:off x="3717032" y="826536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3" name="Larme 252"/>
          <p:cNvSpPr/>
          <p:nvPr/>
        </p:nvSpPr>
        <p:spPr>
          <a:xfrm>
            <a:off x="4293096" y="826536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4" name="Larme 253"/>
          <p:cNvSpPr/>
          <p:nvPr/>
        </p:nvSpPr>
        <p:spPr>
          <a:xfrm>
            <a:off x="4869160" y="826536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5" name="Larme 254"/>
          <p:cNvSpPr/>
          <p:nvPr/>
        </p:nvSpPr>
        <p:spPr>
          <a:xfrm>
            <a:off x="5445224" y="826536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8" name="ZoneTexte 257"/>
          <p:cNvSpPr txBox="1"/>
          <p:nvPr/>
        </p:nvSpPr>
        <p:spPr>
          <a:xfrm>
            <a:off x="2132856" y="344488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8</a:t>
            </a:r>
            <a:endParaRPr lang="fr-FR" sz="1600" dirty="0"/>
          </a:p>
        </p:txBody>
      </p:sp>
      <p:sp>
        <p:nvSpPr>
          <p:cNvPr id="259" name="ZoneTexte 258"/>
          <p:cNvSpPr txBox="1"/>
          <p:nvPr/>
        </p:nvSpPr>
        <p:spPr>
          <a:xfrm>
            <a:off x="2060848" y="70452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15</a:t>
            </a:r>
            <a:endParaRPr lang="fr-FR" sz="1600" dirty="0"/>
          </a:p>
        </p:txBody>
      </p:sp>
      <p:sp>
        <p:nvSpPr>
          <p:cNvPr id="260" name="ZoneTexte 259"/>
          <p:cNvSpPr txBox="1"/>
          <p:nvPr/>
        </p:nvSpPr>
        <p:spPr>
          <a:xfrm>
            <a:off x="2060848" y="106456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24</a:t>
            </a:r>
            <a:endParaRPr lang="fr-FR" sz="1600" dirty="0"/>
          </a:p>
        </p:txBody>
      </p:sp>
      <p:sp>
        <p:nvSpPr>
          <p:cNvPr id="261" name="Larme 260"/>
          <p:cNvSpPr/>
          <p:nvPr/>
        </p:nvSpPr>
        <p:spPr>
          <a:xfrm>
            <a:off x="1988840" y="531304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8</a:t>
            </a:r>
            <a:endParaRPr lang="fr-FR" dirty="0"/>
          </a:p>
        </p:txBody>
      </p:sp>
      <p:sp>
        <p:nvSpPr>
          <p:cNvPr id="262" name="Larme 261"/>
          <p:cNvSpPr/>
          <p:nvPr/>
        </p:nvSpPr>
        <p:spPr>
          <a:xfrm>
            <a:off x="1988840" y="567308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3" name="Larme 262"/>
          <p:cNvSpPr/>
          <p:nvPr/>
        </p:nvSpPr>
        <p:spPr>
          <a:xfrm>
            <a:off x="1988840" y="6033120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4" name="ZoneTexte 263"/>
          <p:cNvSpPr txBox="1"/>
          <p:nvPr/>
        </p:nvSpPr>
        <p:spPr>
          <a:xfrm>
            <a:off x="2132856" y="5313040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8</a:t>
            </a:r>
            <a:endParaRPr lang="fr-FR" sz="1600" dirty="0"/>
          </a:p>
        </p:txBody>
      </p:sp>
      <p:sp>
        <p:nvSpPr>
          <p:cNvPr id="265" name="ZoneTexte 264"/>
          <p:cNvSpPr txBox="1"/>
          <p:nvPr/>
        </p:nvSpPr>
        <p:spPr>
          <a:xfrm>
            <a:off x="2060848" y="567308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15</a:t>
            </a:r>
            <a:endParaRPr lang="fr-FR" sz="1600" dirty="0"/>
          </a:p>
        </p:txBody>
      </p:sp>
      <p:sp>
        <p:nvSpPr>
          <p:cNvPr id="266" name="ZoneTexte 265"/>
          <p:cNvSpPr txBox="1"/>
          <p:nvPr/>
        </p:nvSpPr>
        <p:spPr>
          <a:xfrm>
            <a:off x="2060848" y="603312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24</a:t>
            </a:r>
            <a:endParaRPr lang="fr-FR" sz="1600" dirty="0"/>
          </a:p>
        </p:txBody>
      </p:sp>
      <p:sp>
        <p:nvSpPr>
          <p:cNvPr id="273" name="Larme 272"/>
          <p:cNvSpPr/>
          <p:nvPr/>
        </p:nvSpPr>
        <p:spPr>
          <a:xfrm>
            <a:off x="1988840" y="257673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8</a:t>
            </a:r>
            <a:endParaRPr lang="fr-FR" dirty="0"/>
          </a:p>
        </p:txBody>
      </p:sp>
      <p:sp>
        <p:nvSpPr>
          <p:cNvPr id="274" name="Larme 273"/>
          <p:cNvSpPr/>
          <p:nvPr/>
        </p:nvSpPr>
        <p:spPr>
          <a:xfrm>
            <a:off x="1988840" y="293677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5" name="Larme 274"/>
          <p:cNvSpPr/>
          <p:nvPr/>
        </p:nvSpPr>
        <p:spPr>
          <a:xfrm>
            <a:off x="1988840" y="3296816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6" name="ZoneTexte 275"/>
          <p:cNvSpPr txBox="1"/>
          <p:nvPr/>
        </p:nvSpPr>
        <p:spPr>
          <a:xfrm>
            <a:off x="2060848" y="257673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23</a:t>
            </a:r>
            <a:endParaRPr lang="fr-FR" sz="1600" dirty="0"/>
          </a:p>
        </p:txBody>
      </p:sp>
      <p:sp>
        <p:nvSpPr>
          <p:cNvPr id="277" name="ZoneTexte 276"/>
          <p:cNvSpPr txBox="1"/>
          <p:nvPr/>
        </p:nvSpPr>
        <p:spPr>
          <a:xfrm>
            <a:off x="2060848" y="293677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96</a:t>
            </a:r>
            <a:endParaRPr lang="fr-FR" sz="1600" dirty="0"/>
          </a:p>
        </p:txBody>
      </p:sp>
      <p:sp>
        <p:nvSpPr>
          <p:cNvPr id="278" name="ZoneTexte 277"/>
          <p:cNvSpPr txBox="1"/>
          <p:nvPr/>
        </p:nvSpPr>
        <p:spPr>
          <a:xfrm>
            <a:off x="2060848" y="329681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82</a:t>
            </a:r>
            <a:endParaRPr lang="fr-FR" sz="1600" dirty="0"/>
          </a:p>
        </p:txBody>
      </p:sp>
      <p:sp>
        <p:nvSpPr>
          <p:cNvPr id="279" name="Larme 278"/>
          <p:cNvSpPr/>
          <p:nvPr/>
        </p:nvSpPr>
        <p:spPr>
          <a:xfrm>
            <a:off x="1988840" y="754528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8</a:t>
            </a:r>
            <a:endParaRPr lang="fr-FR" dirty="0"/>
          </a:p>
        </p:txBody>
      </p:sp>
      <p:sp>
        <p:nvSpPr>
          <p:cNvPr id="280" name="Larme 279"/>
          <p:cNvSpPr/>
          <p:nvPr/>
        </p:nvSpPr>
        <p:spPr>
          <a:xfrm>
            <a:off x="1988840" y="790532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1" name="Larme 280"/>
          <p:cNvSpPr/>
          <p:nvPr/>
        </p:nvSpPr>
        <p:spPr>
          <a:xfrm>
            <a:off x="1988840" y="8265368"/>
            <a:ext cx="504056" cy="288032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2" name="ZoneTexte 281"/>
          <p:cNvSpPr txBox="1"/>
          <p:nvPr/>
        </p:nvSpPr>
        <p:spPr>
          <a:xfrm>
            <a:off x="2060848" y="754528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23</a:t>
            </a:r>
            <a:endParaRPr lang="fr-FR" sz="1600" dirty="0"/>
          </a:p>
        </p:txBody>
      </p:sp>
      <p:sp>
        <p:nvSpPr>
          <p:cNvPr id="283" name="ZoneTexte 282"/>
          <p:cNvSpPr txBox="1"/>
          <p:nvPr/>
        </p:nvSpPr>
        <p:spPr>
          <a:xfrm>
            <a:off x="2060848" y="790532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96</a:t>
            </a:r>
            <a:endParaRPr lang="fr-FR" sz="1600" dirty="0"/>
          </a:p>
        </p:txBody>
      </p:sp>
      <p:sp>
        <p:nvSpPr>
          <p:cNvPr id="284" name="ZoneTexte 283"/>
          <p:cNvSpPr txBox="1"/>
          <p:nvPr/>
        </p:nvSpPr>
        <p:spPr>
          <a:xfrm>
            <a:off x="2060848" y="826536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82</a:t>
            </a:r>
            <a:endParaRPr lang="fr-FR" sz="1600" dirty="0"/>
          </a:p>
        </p:txBody>
      </p:sp>
      <p:sp>
        <p:nvSpPr>
          <p:cNvPr id="285" name="Espace réservé du numéro de diapositive 28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rganigramme : Alternative 116"/>
          <p:cNvSpPr/>
          <p:nvPr/>
        </p:nvSpPr>
        <p:spPr>
          <a:xfrm>
            <a:off x="548680" y="63252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Organigramme : Alternative 117"/>
          <p:cNvSpPr/>
          <p:nvPr/>
        </p:nvSpPr>
        <p:spPr>
          <a:xfrm>
            <a:off x="548680" y="171264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Organigramme : Alternative 118"/>
          <p:cNvSpPr/>
          <p:nvPr/>
        </p:nvSpPr>
        <p:spPr>
          <a:xfrm>
            <a:off x="548680" y="279276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Organigramme : Alternative 119"/>
          <p:cNvSpPr/>
          <p:nvPr/>
        </p:nvSpPr>
        <p:spPr>
          <a:xfrm>
            <a:off x="548680" y="387288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ZoneTexte 120"/>
          <p:cNvSpPr txBox="1"/>
          <p:nvPr/>
        </p:nvSpPr>
        <p:spPr>
          <a:xfrm>
            <a:off x="548680" y="20047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SCORE</a:t>
            </a:r>
            <a:endParaRPr lang="fr-FR" dirty="0"/>
          </a:p>
        </p:txBody>
      </p:sp>
      <p:sp>
        <p:nvSpPr>
          <p:cNvPr id="123" name="ZoneTexte 122"/>
          <p:cNvSpPr txBox="1"/>
          <p:nvPr/>
        </p:nvSpPr>
        <p:spPr>
          <a:xfrm>
            <a:off x="620688" y="7765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/3</a:t>
            </a:r>
            <a:endParaRPr lang="fr-FR" dirty="0"/>
          </a:p>
        </p:txBody>
      </p:sp>
      <p:sp>
        <p:nvSpPr>
          <p:cNvPr id="124" name="ZoneTexte 123"/>
          <p:cNvSpPr txBox="1"/>
          <p:nvPr/>
        </p:nvSpPr>
        <p:spPr>
          <a:xfrm>
            <a:off x="620688" y="185665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/2</a:t>
            </a:r>
            <a:endParaRPr lang="fr-FR" dirty="0"/>
          </a:p>
        </p:txBody>
      </p:sp>
      <p:sp>
        <p:nvSpPr>
          <p:cNvPr id="125" name="ZoneTexte 124"/>
          <p:cNvSpPr txBox="1"/>
          <p:nvPr/>
        </p:nvSpPr>
        <p:spPr>
          <a:xfrm>
            <a:off x="620688" y="293677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/3</a:t>
            </a:r>
            <a:endParaRPr lang="fr-FR" dirty="0"/>
          </a:p>
        </p:txBody>
      </p:sp>
      <p:sp>
        <p:nvSpPr>
          <p:cNvPr id="126" name="ZoneTexte 125"/>
          <p:cNvSpPr txBox="1"/>
          <p:nvPr/>
        </p:nvSpPr>
        <p:spPr>
          <a:xfrm>
            <a:off x="620688" y="40168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/8</a:t>
            </a:r>
            <a:endParaRPr lang="fr-FR" dirty="0"/>
          </a:p>
        </p:txBody>
      </p:sp>
      <p:sp>
        <p:nvSpPr>
          <p:cNvPr id="127" name="Organigramme : Alternative 126"/>
          <p:cNvSpPr/>
          <p:nvPr/>
        </p:nvSpPr>
        <p:spPr>
          <a:xfrm>
            <a:off x="1484784" y="279276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Organigramme : Alternative 127"/>
          <p:cNvSpPr/>
          <p:nvPr/>
        </p:nvSpPr>
        <p:spPr>
          <a:xfrm>
            <a:off x="1484784" y="63252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Organigramme : Alternative 129"/>
          <p:cNvSpPr/>
          <p:nvPr/>
        </p:nvSpPr>
        <p:spPr>
          <a:xfrm>
            <a:off x="1484784" y="387288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1556792" y="632520"/>
            <a:ext cx="50405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2 en 2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2 en 2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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5 en 5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556792" y="1712640"/>
            <a:ext cx="50405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548680" y="516902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SCORE</a:t>
            </a:r>
            <a:endParaRPr lang="fr-FR" dirty="0"/>
          </a:p>
        </p:txBody>
      </p:sp>
      <p:sp>
        <p:nvSpPr>
          <p:cNvPr id="46" name="ZoneTexte 45"/>
          <p:cNvSpPr txBox="1"/>
          <p:nvPr/>
        </p:nvSpPr>
        <p:spPr>
          <a:xfrm>
            <a:off x="1484784" y="3872880"/>
            <a:ext cx="525658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Double et moitié</a:t>
            </a:r>
            <a:endParaRPr lang="fr-FR" sz="13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double de 7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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double de 10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double de 30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E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double de 34   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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F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moitié de 8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G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moitié de 12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H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moitié de 18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I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moitié de 24   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Organigramme : Alternative 36"/>
          <p:cNvSpPr/>
          <p:nvPr/>
        </p:nvSpPr>
        <p:spPr>
          <a:xfrm>
            <a:off x="1484784" y="171264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1484784" y="1712640"/>
            <a:ext cx="511256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latin typeface="Arial" pitchFamily="34" charset="0"/>
                <a:cs typeface="Arial" pitchFamily="34" charset="0"/>
              </a:rPr>
              <a:t>Problèmes dictés</a:t>
            </a:r>
          </a:p>
          <a:p>
            <a:r>
              <a:rPr lang="fr-FR" sz="10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0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Maïa a un livre de 100 pages. Elle a déjà lu 89 pages. Combien lui en reste-t-il ?</a:t>
            </a:r>
          </a:p>
          <a:p>
            <a:r>
              <a:rPr lang="fr-FR" sz="10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Maïa a un livre de 100 pages. Elle a déjà lu 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78 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pages. Combien lui en reste-t-il ?</a:t>
            </a:r>
            <a:endParaRPr lang="fr-FR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1556792" y="2792760"/>
            <a:ext cx="50405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10 en 10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10 en 10</a:t>
            </a:r>
          </a:p>
          <a:p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5 en 5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Organigramme : Alternative 39"/>
          <p:cNvSpPr/>
          <p:nvPr/>
        </p:nvSpPr>
        <p:spPr>
          <a:xfrm>
            <a:off x="548680" y="560107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Organigramme : Alternative 41"/>
          <p:cNvSpPr/>
          <p:nvPr/>
        </p:nvSpPr>
        <p:spPr>
          <a:xfrm>
            <a:off x="548680" y="668119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Organigramme : Alternative 42"/>
          <p:cNvSpPr/>
          <p:nvPr/>
        </p:nvSpPr>
        <p:spPr>
          <a:xfrm>
            <a:off x="548680" y="776131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Organigramme : Alternative 43"/>
          <p:cNvSpPr/>
          <p:nvPr/>
        </p:nvSpPr>
        <p:spPr>
          <a:xfrm>
            <a:off x="548680" y="884143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/>
          <p:cNvSpPr txBox="1"/>
          <p:nvPr/>
        </p:nvSpPr>
        <p:spPr>
          <a:xfrm>
            <a:off x="620688" y="574508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/3</a:t>
            </a:r>
            <a:endParaRPr lang="fr-FR" dirty="0"/>
          </a:p>
        </p:txBody>
      </p:sp>
      <p:sp>
        <p:nvSpPr>
          <p:cNvPr id="54" name="ZoneTexte 53"/>
          <p:cNvSpPr txBox="1"/>
          <p:nvPr/>
        </p:nvSpPr>
        <p:spPr>
          <a:xfrm>
            <a:off x="620688" y="68252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/2</a:t>
            </a:r>
            <a:endParaRPr lang="fr-FR" dirty="0"/>
          </a:p>
        </p:txBody>
      </p:sp>
      <p:sp>
        <p:nvSpPr>
          <p:cNvPr id="55" name="ZoneTexte 54"/>
          <p:cNvSpPr txBox="1"/>
          <p:nvPr/>
        </p:nvSpPr>
        <p:spPr>
          <a:xfrm>
            <a:off x="620688" y="79053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/3</a:t>
            </a:r>
            <a:endParaRPr lang="fr-FR" dirty="0"/>
          </a:p>
        </p:txBody>
      </p:sp>
      <p:sp>
        <p:nvSpPr>
          <p:cNvPr id="56" name="ZoneTexte 55"/>
          <p:cNvSpPr txBox="1"/>
          <p:nvPr/>
        </p:nvSpPr>
        <p:spPr>
          <a:xfrm>
            <a:off x="620688" y="898544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/8</a:t>
            </a:r>
            <a:endParaRPr lang="fr-FR" dirty="0"/>
          </a:p>
        </p:txBody>
      </p:sp>
      <p:sp>
        <p:nvSpPr>
          <p:cNvPr id="57" name="Organigramme : Alternative 56"/>
          <p:cNvSpPr/>
          <p:nvPr/>
        </p:nvSpPr>
        <p:spPr>
          <a:xfrm>
            <a:off x="1484784" y="7761312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Organigramme : Alternative 57"/>
          <p:cNvSpPr/>
          <p:nvPr/>
        </p:nvSpPr>
        <p:spPr>
          <a:xfrm>
            <a:off x="1484784" y="5601072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Organigramme : Alternative 58"/>
          <p:cNvSpPr/>
          <p:nvPr/>
        </p:nvSpPr>
        <p:spPr>
          <a:xfrm>
            <a:off x="1484784" y="8841432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ZoneTexte 59"/>
          <p:cNvSpPr txBox="1"/>
          <p:nvPr/>
        </p:nvSpPr>
        <p:spPr>
          <a:xfrm>
            <a:off x="1556792" y="5601072"/>
            <a:ext cx="50405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2 en 2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2 en 2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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5 en 5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1556792" y="6681192"/>
            <a:ext cx="50405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1484784" y="8841432"/>
            <a:ext cx="525658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Double et moitié</a:t>
            </a:r>
            <a:endParaRPr lang="fr-FR" sz="13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double de 7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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double de 10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double de 30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E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double de 34    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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F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moitié de 8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G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moitié de 12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H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moitié de 18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I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moitié de 24   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Organigramme : Alternative 71"/>
          <p:cNvSpPr/>
          <p:nvPr/>
        </p:nvSpPr>
        <p:spPr>
          <a:xfrm>
            <a:off x="1484784" y="6681192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ZoneTexte 72"/>
          <p:cNvSpPr txBox="1"/>
          <p:nvPr/>
        </p:nvSpPr>
        <p:spPr>
          <a:xfrm>
            <a:off x="1484784" y="6681192"/>
            <a:ext cx="511256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latin typeface="Arial" pitchFamily="34" charset="0"/>
                <a:cs typeface="Arial" pitchFamily="34" charset="0"/>
              </a:rPr>
              <a:t>Problèmes dictés</a:t>
            </a:r>
          </a:p>
          <a:p>
            <a:r>
              <a:rPr lang="fr-FR" sz="10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0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Maïa a un livre de 100 pages. Elle a déjà lu 89 pages. Combien lui en reste-t-il ?</a:t>
            </a:r>
          </a:p>
          <a:p>
            <a:r>
              <a:rPr lang="fr-FR" sz="10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Maïa a un livre de 100 pages. Elle a déjà lu 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78 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pages. Combien lui en reste-t-il ?</a:t>
            </a:r>
            <a:endParaRPr lang="fr-FR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1556792" y="7761312"/>
            <a:ext cx="50405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10 en 10 </a:t>
            </a:r>
            <a:r>
              <a:rPr lang="fr-FR" sz="13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10 en 10</a:t>
            </a:r>
          </a:p>
          <a:p>
            <a:r>
              <a:rPr lang="fr-FR" sz="13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Compte de 5 en 5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Espace réservé du numéro de diapositive 7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1100</TotalTime>
  <Words>2719</Words>
  <Application>Microsoft Office PowerPoint</Application>
  <PresentationFormat>Format A4 (210 x 297 mm)</PresentationFormat>
  <Paragraphs>354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Cécile</dc:creator>
  <cp:lastModifiedBy>Cécile</cp:lastModifiedBy>
  <cp:revision>3</cp:revision>
  <dcterms:created xsi:type="dcterms:W3CDTF">2011-07-16T19:13:40Z</dcterms:created>
  <dcterms:modified xsi:type="dcterms:W3CDTF">2011-07-17T13:35:32Z</dcterms:modified>
</cp:coreProperties>
</file>