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8F4"/>
    <a:srgbClr val="D77BE9"/>
    <a:srgbClr val="E29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100" d="100"/>
          <a:sy n="100" d="100"/>
        </p:scale>
        <p:origin x="-192" y="14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0199-E921-407D-85FC-31550B2D223A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6246-307C-4182-B07C-6A27A263B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6246-307C-4182-B07C-6A27A263BE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1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7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99BA-C27B-4A79-AA51-77ADFF21B65B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424608" y="3430090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133527" y="134073"/>
            <a:ext cx="4537053" cy="644227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3527" y="937920"/>
            <a:ext cx="4537053" cy="2419072"/>
          </a:xfrm>
          <a:prstGeom prst="roundRect">
            <a:avLst>
              <a:gd name="adj" fmla="val 8269"/>
            </a:avLst>
          </a:prstGeom>
          <a:noFill/>
          <a:ln w="57150" cap="rnd" algn="in">
            <a:solidFill>
              <a:srgbClr val="B36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1028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3810177" y="152383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9" name="Picture 5" descr="Sans tit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03353">
            <a:off x="248776" y="2432698"/>
            <a:ext cx="537690" cy="71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05139" y="206081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38912" y="3429001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310" y="1512874"/>
            <a:ext cx="44512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50" dirty="0" smtClean="0">
                <a:latin typeface="Short Stack" panose="02010500040000000007" pitchFamily="2" charset="0"/>
              </a:rPr>
              <a:t>Explique en ce qui change par rapport à l’été, ce que tu aimes et ce que tu n’aimes pas dans cette saison.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Pense à l’école, aux fêtes, aux vacances, aux vêtements, au temps, à la nourriture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…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50183" y="3768415"/>
            <a:ext cx="4520397" cy="2900945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25866"/>
              </p:ext>
            </p:extLst>
          </p:nvPr>
        </p:nvGraphicFramePr>
        <p:xfrm>
          <a:off x="148426" y="3768415"/>
          <a:ext cx="4522154" cy="2870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6030"/>
                <a:gridCol w="586124"/>
              </a:tblGrid>
              <a:tr h="37159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écrit au moins 10 phrases.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Ton texte parle de ce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qui change, de ce que tu aimes et de ce que tu n’aimes pas dans l’automne.</a:t>
                      </a:r>
                      <a:endParaRPr lang="fr-FR" sz="105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4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Ton texte est écrit 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au présent.</a:t>
                      </a:r>
                      <a:endParaRPr lang="fr-FR" sz="105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phrases sont courtes, elles ont des majuscules et des points.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</a:t>
                      </a: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 : Les fautes d'orthographe sont        corrigées. Tu as tenu compte des remarques de  ta maîtresse.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 </a:t>
                      </a: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: Ton écriture est bien formée et le texte est soigné, sans ratures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88" y="1055302"/>
            <a:ext cx="732612" cy="51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779328" y="2291299"/>
            <a:ext cx="3891252" cy="97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</a:pPr>
            <a:r>
              <a:rPr lang="fr-FR" sz="1200" dirty="0" smtClean="0">
                <a:solidFill>
                  <a:prstClr val="black"/>
                </a:solidFill>
                <a:latin typeface="Mrs Chocolat" pitchFamily="2" charset="0"/>
              </a:rPr>
              <a:t>Voici les mots dont tu pourrais avoir besoin :</a:t>
            </a:r>
          </a:p>
          <a:p>
            <a:pPr lvl="0">
              <a:lnSpc>
                <a:spcPct val="70000"/>
              </a:lnSpc>
            </a:pPr>
            <a:r>
              <a:rPr lang="fr-FR" sz="1400" dirty="0">
                <a:solidFill>
                  <a:prstClr val="black"/>
                </a:solidFill>
                <a:latin typeface="KG Primary Italics" panose="02000506000000020003" pitchFamily="2" charset="0"/>
              </a:rPr>
              <a:t>f</a:t>
            </a:r>
            <a:r>
              <a:rPr lang="fr-FR" sz="1400" dirty="0" smtClean="0">
                <a:solidFill>
                  <a:prstClr val="black"/>
                </a:solidFill>
                <a:latin typeface="KG Primary Italics" panose="02000506000000020003" pitchFamily="2" charset="0"/>
              </a:rPr>
              <a:t>euilles, marrons, châtaignes, raisin, pommes, soupe, champignons, escargots, écureuils, Halloween, vacances de la Toussaint, doudoune, pulls, gilet, manteaux, bottes, baskets, maillot de bain, sandales, il pleut, il y a du vent, des inondations, le changement d’heure</a:t>
            </a:r>
            <a:endParaRPr lang="fr-FR" sz="1400" dirty="0">
              <a:solidFill>
                <a:prstClr val="black"/>
              </a:solidFill>
              <a:latin typeface="KG Primary Italics" panose="02000506000000020003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6703" y="1124744"/>
            <a:ext cx="22833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L’automne commence le 23 septembre et dure 3 mois.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rot="21166598">
            <a:off x="217916" y="1013441"/>
            <a:ext cx="124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L’automne</a:t>
            </a:r>
          </a:p>
        </p:txBody>
      </p:sp>
      <p:sp>
        <p:nvSpPr>
          <p:cNvPr id="30" name="Arrondir un rectangle avec un coin du même côté 29"/>
          <p:cNvSpPr/>
          <p:nvPr/>
        </p:nvSpPr>
        <p:spPr>
          <a:xfrm>
            <a:off x="6460105" y="3432547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iagonal 11"/>
          <p:cNvSpPr/>
          <p:nvPr/>
        </p:nvSpPr>
        <p:spPr>
          <a:xfrm>
            <a:off x="5169024" y="136530"/>
            <a:ext cx="4537053" cy="644227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auto">
          <a:xfrm>
            <a:off x="5169024" y="940377"/>
            <a:ext cx="4537053" cy="2419072"/>
          </a:xfrm>
          <a:prstGeom prst="roundRect">
            <a:avLst>
              <a:gd name="adj" fmla="val 8269"/>
            </a:avLst>
          </a:prstGeom>
          <a:noFill/>
          <a:ln w="57150" cap="rnd" algn="in">
            <a:solidFill>
              <a:srgbClr val="B36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43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8845674" y="154840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44" name="Picture 5" descr="Sans tit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03353">
            <a:off x="5284273" y="2435155"/>
            <a:ext cx="537690" cy="71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6640636" y="20853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174409" y="3431458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54807" y="1515331"/>
            <a:ext cx="44512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50" dirty="0" smtClean="0">
                <a:latin typeface="Short Stack" panose="02010500040000000007" pitchFamily="2" charset="0"/>
              </a:rPr>
              <a:t>Explique en ce qui change par rapport à l’été, ce que tu aimes et ce que tu n’aimes pas dans cette saison.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Pense à l’école, aux fêtes, aux vacances, aux vêtements, au temps, à la nourriture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…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5185680" y="3770872"/>
            <a:ext cx="4520397" cy="2900945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51019"/>
              </p:ext>
            </p:extLst>
          </p:nvPr>
        </p:nvGraphicFramePr>
        <p:xfrm>
          <a:off x="5183923" y="3770872"/>
          <a:ext cx="4522154" cy="2870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6030"/>
                <a:gridCol w="586124"/>
              </a:tblGrid>
              <a:tr h="37159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écrit au moins 10 phrases.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Ton texte parle de ce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qui change, de ce que tu aimes et de ce que tu n’aimes pas dans l’automne.</a:t>
                      </a:r>
                      <a:endParaRPr lang="fr-FR" sz="105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4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Ton texte est écrit 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au présent.</a:t>
                      </a:r>
                      <a:endParaRPr lang="fr-FR" sz="105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phrases sont courtes, elles ont des majuscules et des points.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</a:t>
                      </a: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 : Les fautes d'orthographe sont        corrigées. Tu as tenu compte des remarques de  ta maîtresse.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80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 </a:t>
                      </a: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: Ton écriture est bien formée et le texte est soigné, sans ratures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085" y="1057759"/>
            <a:ext cx="732612" cy="51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5814825" y="2293756"/>
            <a:ext cx="3891252" cy="97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</a:pPr>
            <a:r>
              <a:rPr lang="fr-FR" sz="1200" dirty="0" smtClean="0">
                <a:solidFill>
                  <a:prstClr val="black"/>
                </a:solidFill>
                <a:latin typeface="Mrs Chocolat" pitchFamily="2" charset="0"/>
              </a:rPr>
              <a:t>Voici les mots dont tu pourrais avoir besoin :</a:t>
            </a:r>
          </a:p>
          <a:p>
            <a:pPr lvl="0">
              <a:lnSpc>
                <a:spcPct val="70000"/>
              </a:lnSpc>
            </a:pPr>
            <a:r>
              <a:rPr lang="fr-FR" sz="1400" dirty="0">
                <a:solidFill>
                  <a:prstClr val="black"/>
                </a:solidFill>
                <a:latin typeface="KG Primary Italics" panose="02000506000000020003" pitchFamily="2" charset="0"/>
              </a:rPr>
              <a:t>f</a:t>
            </a:r>
            <a:r>
              <a:rPr lang="fr-FR" sz="1400" dirty="0" smtClean="0">
                <a:solidFill>
                  <a:prstClr val="black"/>
                </a:solidFill>
                <a:latin typeface="KG Primary Italics" panose="02000506000000020003" pitchFamily="2" charset="0"/>
              </a:rPr>
              <a:t>euilles, marrons, châtaignes, raisin, pommes, soupe, champignons, escargots, écureuils, Halloween, vacances de la Toussaint, doudoune, pulls, gilet, manteaux, bottes, baskets, maillot de bain, sandales, il pleut, il y a du vent, des inondations, le changement d’heure</a:t>
            </a:r>
            <a:endParaRPr lang="fr-FR" sz="1400" dirty="0">
              <a:solidFill>
                <a:prstClr val="black"/>
              </a:solidFill>
              <a:latin typeface="KG Primary Italics" panose="02000506000000020003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22200" y="1127201"/>
            <a:ext cx="22833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L’automne commence le 23 septembre et dure 3 mois. </a:t>
            </a:r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 rot="21166598">
            <a:off x="5253413" y="1015898"/>
            <a:ext cx="124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L’automne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349" y="5543152"/>
            <a:ext cx="291179" cy="115932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99" y="5529783"/>
            <a:ext cx="291179" cy="11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1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423</Words>
  <Application>Microsoft Office PowerPoint</Application>
  <PresentationFormat>Format A4 (210 x 297 mm)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18</cp:revision>
  <dcterms:created xsi:type="dcterms:W3CDTF">2014-09-10T20:19:51Z</dcterms:created>
  <dcterms:modified xsi:type="dcterms:W3CDTF">2015-10-02T20:29:49Z</dcterms:modified>
</cp:coreProperties>
</file>